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06" r:id="rId2"/>
    <p:sldId id="262" r:id="rId3"/>
    <p:sldId id="307" r:id="rId4"/>
    <p:sldId id="308" r:id="rId5"/>
    <p:sldId id="312" r:id="rId6"/>
    <p:sldId id="310" r:id="rId7"/>
    <p:sldId id="309" r:id="rId8"/>
    <p:sldId id="314" r:id="rId9"/>
    <p:sldId id="313" r:id="rId10"/>
    <p:sldId id="316" r:id="rId11"/>
    <p:sldId id="317" r:id="rId12"/>
    <p:sldId id="321" r:id="rId13"/>
    <p:sldId id="319" r:id="rId14"/>
    <p:sldId id="320" r:id="rId15"/>
    <p:sldId id="32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10"/>
    <a:srgbClr val="AC2126"/>
    <a:srgbClr val="CF000F"/>
    <a:srgbClr val="000000"/>
    <a:srgbClr val="908478"/>
    <a:srgbClr val="F2F1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p:scale>
          <a:sx n="91" d="100"/>
          <a:sy n="91" d="100"/>
        </p:scale>
        <p:origin x="-566" y="-58"/>
      </p:cViewPr>
      <p:guideLst>
        <p:guide orient="horz" pos="2160"/>
        <p:guide pos="3840"/>
      </p:guideLst>
    </p:cSldViewPr>
  </p:slideViewPr>
  <p:notesTextViewPr>
    <p:cViewPr>
      <p:scale>
        <a:sx n="1" d="1"/>
        <a:sy n="1" d="1"/>
      </p:scale>
      <p:origin x="0" y="0"/>
    </p:cViewPr>
  </p:notesTextViewPr>
  <p:notesViewPr>
    <p:cSldViewPr snapToGrid="0" showGuides="1">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8294B6-4C62-4A97-B4B2-58B143A5058D}" type="datetimeFigureOut">
              <a:rPr lang="en-US" smtClean="0"/>
              <a:t>4/5/2016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74988F-4257-4B06-ADFC-95619DF7A8DC}" type="slidenum">
              <a:rPr lang="en-US" smtClean="0"/>
              <a:t>‹#›</a:t>
            </a:fld>
            <a:endParaRPr lang="en-US"/>
          </a:p>
        </p:txBody>
      </p:sp>
    </p:spTree>
    <p:extLst>
      <p:ext uri="{BB962C8B-B14F-4D97-AF65-F5344CB8AC3E}">
        <p14:creationId xmlns:p14="http://schemas.microsoft.com/office/powerpoint/2010/main" val="2142873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BA361-FD0B-44CA-A62B-04E225ED9A28}" type="datetimeFigureOut">
              <a:rPr lang="en-US" smtClean="0"/>
              <a:t>4/5/2016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1A627-62F5-4EA0-8C11-B736F1523D34}" type="slidenum">
              <a:rPr lang="en-US" smtClean="0"/>
              <a:t>‹#›</a:t>
            </a:fld>
            <a:endParaRPr lang="en-US"/>
          </a:p>
        </p:txBody>
      </p:sp>
    </p:spTree>
    <p:extLst>
      <p:ext uri="{BB962C8B-B14F-4D97-AF65-F5344CB8AC3E}">
        <p14:creationId xmlns:p14="http://schemas.microsoft.com/office/powerpoint/2010/main" val="328247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you could increase conversion by 1%, everything else being equal. How much more revenue would you be able to generate?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F91A627-62F5-4EA0-8C11-B736F1523D34}" type="slidenum">
              <a:rPr lang="en-US" smtClean="0"/>
              <a:t>2</a:t>
            </a:fld>
            <a:endParaRPr lang="en-US"/>
          </a:p>
        </p:txBody>
      </p:sp>
    </p:spTree>
    <p:extLst>
      <p:ext uri="{BB962C8B-B14F-4D97-AF65-F5344CB8AC3E}">
        <p14:creationId xmlns:p14="http://schemas.microsoft.com/office/powerpoint/2010/main" val="394913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91A627-62F5-4EA0-8C11-B736F1523D34}" type="slidenum">
              <a:rPr lang="en-US" smtClean="0"/>
              <a:t>6</a:t>
            </a:fld>
            <a:endParaRPr lang="en-US"/>
          </a:p>
        </p:txBody>
      </p:sp>
    </p:spTree>
    <p:extLst>
      <p:ext uri="{BB962C8B-B14F-4D97-AF65-F5344CB8AC3E}">
        <p14:creationId xmlns:p14="http://schemas.microsoft.com/office/powerpoint/2010/main" val="117597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retail experience is intimidating, especially for non-players. </a:t>
            </a:r>
            <a:endParaRPr lang="en-US" dirty="0"/>
          </a:p>
        </p:txBody>
      </p:sp>
      <p:sp>
        <p:nvSpPr>
          <p:cNvPr id="4" name="Slide Number Placeholder 3"/>
          <p:cNvSpPr>
            <a:spLocks noGrp="1"/>
          </p:cNvSpPr>
          <p:nvPr>
            <p:ph type="sldNum" sz="quarter" idx="10"/>
          </p:nvPr>
        </p:nvSpPr>
        <p:spPr/>
        <p:txBody>
          <a:bodyPr/>
          <a:lstStyle/>
          <a:p>
            <a:fld id="{AF91A627-62F5-4EA0-8C11-B736F1523D34}" type="slidenum">
              <a:rPr lang="en-US" smtClean="0"/>
              <a:t>7</a:t>
            </a:fld>
            <a:endParaRPr lang="en-US"/>
          </a:p>
        </p:txBody>
      </p:sp>
    </p:spTree>
    <p:extLst>
      <p:ext uri="{BB962C8B-B14F-4D97-AF65-F5344CB8AC3E}">
        <p14:creationId xmlns:p14="http://schemas.microsoft.com/office/powerpoint/2010/main" val="175593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retail experience is intimidating, especially for non-players. </a:t>
            </a:r>
            <a:endParaRPr lang="en-US" dirty="0"/>
          </a:p>
        </p:txBody>
      </p:sp>
      <p:sp>
        <p:nvSpPr>
          <p:cNvPr id="4" name="Slide Number Placeholder 3"/>
          <p:cNvSpPr>
            <a:spLocks noGrp="1"/>
          </p:cNvSpPr>
          <p:nvPr>
            <p:ph type="sldNum" sz="quarter" idx="10"/>
          </p:nvPr>
        </p:nvSpPr>
        <p:spPr/>
        <p:txBody>
          <a:bodyPr/>
          <a:lstStyle/>
          <a:p>
            <a:fld id="{AF91A627-62F5-4EA0-8C11-B736F1523D34}" type="slidenum">
              <a:rPr lang="en-US" smtClean="0"/>
              <a:t>8</a:t>
            </a:fld>
            <a:endParaRPr lang="en-US"/>
          </a:p>
        </p:txBody>
      </p:sp>
    </p:spTree>
    <p:extLst>
      <p:ext uri="{BB962C8B-B14F-4D97-AF65-F5344CB8AC3E}">
        <p14:creationId xmlns:p14="http://schemas.microsoft.com/office/powerpoint/2010/main" val="175593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91A627-62F5-4EA0-8C11-B736F1523D34}" type="slidenum">
              <a:rPr lang="en-US" smtClean="0"/>
              <a:t>9</a:t>
            </a:fld>
            <a:endParaRPr lang="en-US"/>
          </a:p>
        </p:txBody>
      </p:sp>
    </p:spTree>
    <p:extLst>
      <p:ext uri="{BB962C8B-B14F-4D97-AF65-F5344CB8AC3E}">
        <p14:creationId xmlns:p14="http://schemas.microsoft.com/office/powerpoint/2010/main" val="117597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C148-9DEF-4BDF-B503-19A51413F908}" type="slidenum">
              <a:rPr lang="en-US" smtClean="0"/>
              <a:t>‹#›</a:t>
            </a:fld>
            <a:endParaRPr lang="en-US"/>
          </a:p>
        </p:txBody>
      </p:sp>
    </p:spTree>
    <p:extLst>
      <p:ext uri="{BB962C8B-B14F-4D97-AF65-F5344CB8AC3E}">
        <p14:creationId xmlns:p14="http://schemas.microsoft.com/office/powerpoint/2010/main" val="243421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69" name="Freeform 68"/>
          <p:cNvSpPr/>
          <p:nvPr userDrawn="1"/>
        </p:nvSpPr>
        <p:spPr>
          <a:xfrm>
            <a:off x="308517" y="6534616"/>
            <a:ext cx="11574966" cy="0"/>
          </a:xfrm>
          <a:custGeom>
            <a:avLst/>
            <a:gdLst>
              <a:gd name="connsiteX0" fmla="*/ 0 w 11574966"/>
              <a:gd name="connsiteY0" fmla="*/ 0 h 0"/>
              <a:gd name="connsiteX1" fmla="*/ 11574966 w 11574966"/>
              <a:gd name="connsiteY1" fmla="*/ 0 h 0"/>
            </a:gdLst>
            <a:ahLst/>
            <a:cxnLst>
              <a:cxn ang="0">
                <a:pos x="connsiteX0" y="connsiteY0"/>
              </a:cxn>
              <a:cxn ang="0">
                <a:pos x="connsiteX1" y="connsiteY1"/>
              </a:cxn>
            </a:cxnLst>
            <a:rect l="l" t="t" r="r" b="b"/>
            <a:pathLst>
              <a:path w="11574966">
                <a:moveTo>
                  <a:pt x="0" y="0"/>
                </a:moveTo>
                <a:lnTo>
                  <a:pt x="11574966" y="0"/>
                </a:lnTo>
              </a:path>
            </a:pathLst>
          </a:cu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TextBox 69"/>
          <p:cNvSpPr txBox="1"/>
          <p:nvPr userDrawn="1"/>
        </p:nvSpPr>
        <p:spPr>
          <a:xfrm>
            <a:off x="278780" y="6572639"/>
            <a:ext cx="3451586" cy="246221"/>
          </a:xfrm>
          <a:prstGeom prst="rect">
            <a:avLst/>
          </a:prstGeom>
          <a:noFill/>
        </p:spPr>
        <p:txBody>
          <a:bodyPr wrap="none" rtlCol="0" anchor="ctr">
            <a:spAutoFit/>
          </a:bodyPr>
          <a:lstStyle/>
          <a:p>
            <a:r>
              <a:rPr lang="en-IN" sz="1000" dirty="0" smtClean="0">
                <a:solidFill>
                  <a:schemeClr val="tx1"/>
                </a:solidFill>
                <a:latin typeface="Arial" panose="020B0604020202020204" pitchFamily="34" charset="0"/>
                <a:cs typeface="Arial" panose="020B0604020202020204" pitchFamily="34" charset="0"/>
              </a:rPr>
              <a:t>     |  Copyright 2016. First the trousers. All rights reserved</a:t>
            </a:r>
            <a:endParaRPr lang="en-IN" sz="1000" dirty="0">
              <a:solidFill>
                <a:schemeClr val="tx1"/>
              </a:solidFill>
              <a:latin typeface="Arial" panose="020B0604020202020204" pitchFamily="34" charset="0"/>
              <a:cs typeface="Arial" panose="020B0604020202020204" pitchFamily="34" charset="0"/>
            </a:endParaRPr>
          </a:p>
        </p:txBody>
      </p:sp>
      <p:sp>
        <p:nvSpPr>
          <p:cNvPr id="73" name="Slide Number Placeholder 72"/>
          <p:cNvSpPr>
            <a:spLocks noGrp="1"/>
          </p:cNvSpPr>
          <p:nvPr>
            <p:ph type="sldNum" sz="quarter" idx="12"/>
          </p:nvPr>
        </p:nvSpPr>
        <p:spPr>
          <a:xfrm>
            <a:off x="85724" y="6575021"/>
            <a:ext cx="482600" cy="246220"/>
          </a:xfrm>
        </p:spPr>
        <p:txBody>
          <a:bodyPr/>
          <a:lstStyle>
            <a:lvl1pPr>
              <a:defRPr lang="en-US" sz="1000" kern="1200" smtClean="0">
                <a:solidFill>
                  <a:schemeClr val="tx1"/>
                </a:solidFill>
                <a:latin typeface="Arial" panose="020B0604020202020204" pitchFamily="34" charset="0"/>
                <a:ea typeface="+mn-ea"/>
                <a:cs typeface="Arial" panose="020B0604020202020204" pitchFamily="34" charset="0"/>
              </a:defRPr>
            </a:lvl1pPr>
          </a:lstStyle>
          <a:p>
            <a:fld id="{A3BCC148-9DEF-4BDF-B503-19A51413F908}" type="slidenum">
              <a:rPr lang="en-US" smtClean="0"/>
              <a:pPr/>
              <a:t>‹#›</a:t>
            </a:fld>
            <a:endParaRPr lang="en-US" dirty="0"/>
          </a:p>
        </p:txBody>
      </p:sp>
      <p:pic>
        <p:nvPicPr>
          <p:cNvPr id="43" name="Picture 42"/>
          <p:cNvPicPr>
            <a:picLocks noChangeAspect="1"/>
          </p:cNvPicPr>
          <p:nvPr userDrawn="1"/>
        </p:nvPicPr>
        <p:blipFill>
          <a:blip r:embed="rId2"/>
          <a:stretch>
            <a:fillRect/>
          </a:stretch>
        </p:blipFill>
        <p:spPr>
          <a:xfrm>
            <a:off x="11201400" y="938251"/>
            <a:ext cx="682083" cy="189480"/>
          </a:xfrm>
          <a:prstGeom prst="rect">
            <a:avLst/>
          </a:prstGeom>
        </p:spPr>
      </p:pic>
      <p:grpSp>
        <p:nvGrpSpPr>
          <p:cNvPr id="44" name="Group 43"/>
          <p:cNvGrpSpPr/>
          <p:nvPr userDrawn="1"/>
        </p:nvGrpSpPr>
        <p:grpSpPr>
          <a:xfrm>
            <a:off x="11219010" y="254270"/>
            <a:ext cx="643055" cy="721029"/>
            <a:chOff x="298580" y="254270"/>
            <a:chExt cx="11563485" cy="721029"/>
          </a:xfrm>
        </p:grpSpPr>
        <p:sp>
          <p:nvSpPr>
            <p:cNvPr id="45" name="Rectangle 44"/>
            <p:cNvSpPr/>
            <p:nvPr userDrawn="1"/>
          </p:nvSpPr>
          <p:spPr>
            <a:xfrm>
              <a:off x="298580" y="254270"/>
              <a:ext cx="11563485"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45"/>
            <p:cNvSpPr/>
            <p:nvPr userDrawn="1"/>
          </p:nvSpPr>
          <p:spPr>
            <a:xfrm>
              <a:off x="298580" y="952893"/>
              <a:ext cx="11563485"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47" name="Group 46"/>
          <p:cNvGrpSpPr>
            <a:grpSpLocks noChangeAspect="1"/>
          </p:cNvGrpSpPr>
          <p:nvPr userDrawn="1"/>
        </p:nvGrpSpPr>
        <p:grpSpPr bwMode="auto">
          <a:xfrm>
            <a:off x="11248204" y="290922"/>
            <a:ext cx="590081" cy="636720"/>
            <a:chOff x="-626" y="2703"/>
            <a:chExt cx="582" cy="628"/>
          </a:xfrm>
          <a:solidFill>
            <a:schemeClr val="bg1"/>
          </a:solidFill>
        </p:grpSpPr>
        <p:sp>
          <p:nvSpPr>
            <p:cNvPr id="48"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userDrawn="1"/>
        </p:nvGrpSpPr>
        <p:grpSpPr>
          <a:xfrm>
            <a:off x="11217349" y="254270"/>
            <a:ext cx="644716" cy="721029"/>
            <a:chOff x="8892073" y="1624677"/>
            <a:chExt cx="1691697" cy="721029"/>
          </a:xfrm>
        </p:grpSpPr>
        <p:sp>
          <p:nvSpPr>
            <p:cNvPr id="39" name="Rectangle 38"/>
            <p:cNvSpPr/>
            <p:nvPr userDrawn="1"/>
          </p:nvSpPr>
          <p:spPr>
            <a:xfrm>
              <a:off x="8892073" y="1624677"/>
              <a:ext cx="1691697" cy="22406"/>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p:cNvSpPr/>
            <p:nvPr userDrawn="1"/>
          </p:nvSpPr>
          <p:spPr>
            <a:xfrm>
              <a:off x="8892073" y="2323300"/>
              <a:ext cx="1691697" cy="22406"/>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41" name="Group 40"/>
          <p:cNvGrpSpPr/>
          <p:nvPr userDrawn="1"/>
        </p:nvGrpSpPr>
        <p:grpSpPr>
          <a:xfrm>
            <a:off x="11201400" y="254270"/>
            <a:ext cx="683744" cy="871079"/>
            <a:chOff x="8115263" y="1558925"/>
            <a:chExt cx="1727274" cy="2200520"/>
          </a:xfrm>
        </p:grpSpPr>
        <p:grpSp>
          <p:nvGrpSpPr>
            <p:cNvPr id="42" name="Group 41"/>
            <p:cNvGrpSpPr>
              <a:grpSpLocks noChangeAspect="1"/>
            </p:cNvGrpSpPr>
            <p:nvPr userDrawn="1"/>
          </p:nvGrpSpPr>
          <p:grpSpPr bwMode="auto">
            <a:xfrm>
              <a:off x="8233498" y="1651516"/>
              <a:ext cx="1490662" cy="1608481"/>
              <a:chOff x="-626" y="2703"/>
              <a:chExt cx="582" cy="628"/>
            </a:xfrm>
            <a:solidFill>
              <a:srgbClr val="000000"/>
            </a:solidFill>
          </p:grpSpPr>
          <p:sp>
            <p:nvSpPr>
              <p:cNvPr id="80"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6" name="Rounded Rectangle 65"/>
            <p:cNvSpPr/>
            <p:nvPr userDrawn="1"/>
          </p:nvSpPr>
          <p:spPr>
            <a:xfrm>
              <a:off x="8159750" y="1558925"/>
              <a:ext cx="1638300" cy="45719"/>
            </a:xfrm>
            <a:prstGeom prst="round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userDrawn="1"/>
          </p:nvSpPr>
          <p:spPr>
            <a:xfrm>
              <a:off x="8159750" y="3329342"/>
              <a:ext cx="1638300" cy="45719"/>
            </a:xfrm>
            <a:prstGeom prst="round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p:cNvPicPr>
              <a:picLocks noChangeAspect="1"/>
            </p:cNvPicPr>
            <p:nvPr userDrawn="1"/>
          </p:nvPicPr>
          <p:blipFill>
            <a:blip r:embed="rId3"/>
            <a:stretch>
              <a:fillRect/>
            </a:stretch>
          </p:blipFill>
          <p:spPr>
            <a:xfrm>
              <a:off x="8115263" y="3300977"/>
              <a:ext cx="1727274" cy="458468"/>
            </a:xfrm>
            <a:prstGeom prst="rect">
              <a:avLst/>
            </a:prstGeom>
          </p:spPr>
        </p:pic>
      </p:grpSp>
    </p:spTree>
    <p:extLst>
      <p:ext uri="{BB962C8B-B14F-4D97-AF65-F5344CB8AC3E}">
        <p14:creationId xmlns:p14="http://schemas.microsoft.com/office/powerpoint/2010/main" val="402791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000000"/>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298580" y="254270"/>
            <a:ext cx="11563485" cy="721029"/>
            <a:chOff x="8892073" y="1624677"/>
            <a:chExt cx="1691697" cy="721029"/>
          </a:xfrm>
        </p:grpSpPr>
        <p:sp>
          <p:nvSpPr>
            <p:cNvPr id="3" name="Rectangle 2"/>
            <p:cNvSpPr/>
            <p:nvPr userDrawn="1"/>
          </p:nvSpPr>
          <p:spPr>
            <a:xfrm>
              <a:off x="8892073" y="1624677"/>
              <a:ext cx="1691697"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userDrawn="1"/>
          </p:nvSpPr>
          <p:spPr>
            <a:xfrm>
              <a:off x="8892073" y="2323300"/>
              <a:ext cx="1691697"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userDrawn="1">
            <p:ph type="title"/>
          </p:nvPr>
        </p:nvSpPr>
        <p:spPr>
          <a:xfrm>
            <a:off x="298580" y="265434"/>
            <a:ext cx="10378190" cy="700773"/>
          </a:xfrm>
        </p:spPr>
        <p:txBody>
          <a:bodyPr>
            <a:normAutofit/>
          </a:bodyPr>
          <a:lstStyle>
            <a:lvl1pPr>
              <a:defRPr sz="2400" b="0">
                <a:solidFill>
                  <a:schemeClr val="bg1"/>
                </a:solidFill>
                <a:latin typeface="Impact" panose="020B0806030902050204" pitchFamily="34" charset="0"/>
              </a:defRPr>
            </a:lvl1pPr>
          </a:lstStyle>
          <a:p>
            <a:r>
              <a:rPr lang="en-US" dirty="0" smtClean="0"/>
              <a:t>Click to edit Master title style</a:t>
            </a:r>
            <a:endParaRPr lang="en-US" dirty="0"/>
          </a:p>
        </p:txBody>
      </p:sp>
      <p:grpSp>
        <p:nvGrpSpPr>
          <p:cNvPr id="68" name="Group 67"/>
          <p:cNvGrpSpPr/>
          <p:nvPr userDrawn="1"/>
        </p:nvGrpSpPr>
        <p:grpSpPr>
          <a:xfrm>
            <a:off x="11219013" y="254270"/>
            <a:ext cx="648524" cy="718920"/>
            <a:chOff x="8159750" y="1558925"/>
            <a:chExt cx="1638300" cy="1816136"/>
          </a:xfrm>
          <a:solidFill>
            <a:schemeClr val="bg1"/>
          </a:solidFill>
        </p:grpSpPr>
        <p:grpSp>
          <p:nvGrpSpPr>
            <p:cNvPr id="9" name="Group 8"/>
            <p:cNvGrpSpPr>
              <a:grpSpLocks noChangeAspect="1"/>
            </p:cNvGrpSpPr>
            <p:nvPr userDrawn="1"/>
          </p:nvGrpSpPr>
          <p:grpSpPr bwMode="auto">
            <a:xfrm>
              <a:off x="8233498" y="1651516"/>
              <a:ext cx="1490662" cy="1608481"/>
              <a:chOff x="-626" y="2703"/>
              <a:chExt cx="582" cy="628"/>
            </a:xfrm>
            <a:grpFill/>
          </p:grpSpPr>
          <p:sp>
            <p:nvSpPr>
              <p:cNvPr id="11"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Rounded Rectangle 3"/>
            <p:cNvSpPr/>
            <p:nvPr userDrawn="1"/>
          </p:nvSpPr>
          <p:spPr>
            <a:xfrm>
              <a:off x="8159750" y="1558925"/>
              <a:ext cx="1638300" cy="4571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8159750" y="3329342"/>
              <a:ext cx="1638300" cy="4571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Freeform 68"/>
          <p:cNvSpPr/>
          <p:nvPr userDrawn="1"/>
        </p:nvSpPr>
        <p:spPr>
          <a:xfrm>
            <a:off x="308517" y="6534616"/>
            <a:ext cx="11574966" cy="0"/>
          </a:xfrm>
          <a:custGeom>
            <a:avLst/>
            <a:gdLst>
              <a:gd name="connsiteX0" fmla="*/ 0 w 11574966"/>
              <a:gd name="connsiteY0" fmla="*/ 0 h 0"/>
              <a:gd name="connsiteX1" fmla="*/ 11574966 w 11574966"/>
              <a:gd name="connsiteY1" fmla="*/ 0 h 0"/>
            </a:gdLst>
            <a:ahLst/>
            <a:cxnLst>
              <a:cxn ang="0">
                <a:pos x="connsiteX0" y="connsiteY0"/>
              </a:cxn>
              <a:cxn ang="0">
                <a:pos x="connsiteX1" y="connsiteY1"/>
              </a:cxn>
            </a:cxnLst>
            <a:rect l="l" t="t" r="r" b="b"/>
            <a:pathLst>
              <a:path w="11574966">
                <a:moveTo>
                  <a:pt x="0" y="0"/>
                </a:moveTo>
                <a:lnTo>
                  <a:pt x="11574966"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TextBox 69"/>
          <p:cNvSpPr txBox="1"/>
          <p:nvPr userDrawn="1"/>
        </p:nvSpPr>
        <p:spPr>
          <a:xfrm>
            <a:off x="278780" y="6572639"/>
            <a:ext cx="3451586" cy="246221"/>
          </a:xfrm>
          <a:prstGeom prst="rect">
            <a:avLst/>
          </a:prstGeom>
          <a:noFill/>
        </p:spPr>
        <p:txBody>
          <a:bodyPr wrap="none" rtlCol="0" anchor="ctr">
            <a:spAutoFit/>
          </a:bodyPr>
          <a:lstStyle/>
          <a:p>
            <a:r>
              <a:rPr lang="en-IN" sz="1000" dirty="0" smtClean="0">
                <a:solidFill>
                  <a:schemeClr val="bg1"/>
                </a:solidFill>
                <a:latin typeface="Arial" panose="020B0604020202020204" pitchFamily="34" charset="0"/>
                <a:cs typeface="Arial" panose="020B0604020202020204" pitchFamily="34" charset="0"/>
              </a:rPr>
              <a:t>     |  Copyright 2016. First the trousers. All rights reserved</a:t>
            </a:r>
            <a:endParaRPr lang="en-IN" sz="1000" dirty="0">
              <a:solidFill>
                <a:schemeClr val="bg1"/>
              </a:solidFill>
              <a:latin typeface="Arial" panose="020B0604020202020204" pitchFamily="34" charset="0"/>
              <a:cs typeface="Arial" panose="020B0604020202020204" pitchFamily="34" charset="0"/>
            </a:endParaRPr>
          </a:p>
        </p:txBody>
      </p:sp>
      <p:sp>
        <p:nvSpPr>
          <p:cNvPr id="73" name="Slide Number Placeholder 72"/>
          <p:cNvSpPr>
            <a:spLocks noGrp="1"/>
          </p:cNvSpPr>
          <p:nvPr>
            <p:ph type="sldNum" sz="quarter" idx="12"/>
          </p:nvPr>
        </p:nvSpPr>
        <p:spPr>
          <a:xfrm>
            <a:off x="85724" y="6575021"/>
            <a:ext cx="482600" cy="246220"/>
          </a:xfrm>
        </p:spPr>
        <p:txBody>
          <a:bodyPr/>
          <a:lstStyle>
            <a:lvl1pPr>
              <a:defRPr lang="en-US" sz="1000" kern="1200" smtClean="0">
                <a:solidFill>
                  <a:schemeClr val="bg1"/>
                </a:solidFill>
                <a:latin typeface="Arial" panose="020B0604020202020204" pitchFamily="34" charset="0"/>
                <a:ea typeface="+mn-ea"/>
                <a:cs typeface="Arial" panose="020B0604020202020204" pitchFamily="34" charset="0"/>
              </a:defRPr>
            </a:lvl1pPr>
          </a:lstStyle>
          <a:p>
            <a:fld id="{A3BCC148-9DEF-4BDF-B503-19A51413F908}" type="slidenum">
              <a:rPr lang="en-US" smtClean="0"/>
              <a:pPr/>
              <a:t>‹#›</a:t>
            </a:fld>
            <a:endParaRPr lang="en-US" dirty="0"/>
          </a:p>
        </p:txBody>
      </p:sp>
      <p:pic>
        <p:nvPicPr>
          <p:cNvPr id="41" name="Picture 40"/>
          <p:cNvPicPr>
            <a:picLocks noChangeAspect="1"/>
          </p:cNvPicPr>
          <p:nvPr userDrawn="1"/>
        </p:nvPicPr>
        <p:blipFill>
          <a:blip r:embed="rId2"/>
          <a:stretch>
            <a:fillRect/>
          </a:stretch>
        </p:blipFill>
        <p:spPr>
          <a:xfrm>
            <a:off x="11201400" y="938251"/>
            <a:ext cx="682083" cy="189480"/>
          </a:xfrm>
          <a:prstGeom prst="rect">
            <a:avLst/>
          </a:prstGeom>
        </p:spPr>
      </p:pic>
    </p:spTree>
    <p:extLst>
      <p:ext uri="{BB962C8B-B14F-4D97-AF65-F5344CB8AC3E}">
        <p14:creationId xmlns:p14="http://schemas.microsoft.com/office/powerpoint/2010/main" val="2115860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rgbClr val="CF000F"/>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298580" y="254270"/>
            <a:ext cx="11563485" cy="721029"/>
            <a:chOff x="8892073" y="1624677"/>
            <a:chExt cx="1691697" cy="721029"/>
          </a:xfrm>
        </p:grpSpPr>
        <p:sp>
          <p:nvSpPr>
            <p:cNvPr id="3" name="Rectangle 2"/>
            <p:cNvSpPr/>
            <p:nvPr userDrawn="1"/>
          </p:nvSpPr>
          <p:spPr>
            <a:xfrm>
              <a:off x="8892073" y="1624677"/>
              <a:ext cx="1691697"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userDrawn="1"/>
          </p:nvSpPr>
          <p:spPr>
            <a:xfrm>
              <a:off x="8892073" y="2323300"/>
              <a:ext cx="1691697"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userDrawn="1">
            <p:ph type="title"/>
          </p:nvPr>
        </p:nvSpPr>
        <p:spPr>
          <a:xfrm>
            <a:off x="298580" y="265434"/>
            <a:ext cx="10378190" cy="700773"/>
          </a:xfrm>
        </p:spPr>
        <p:txBody>
          <a:bodyPr>
            <a:normAutofit/>
          </a:bodyPr>
          <a:lstStyle>
            <a:lvl1pPr>
              <a:defRPr sz="2400" b="0">
                <a:solidFill>
                  <a:schemeClr val="bg1"/>
                </a:solidFill>
                <a:latin typeface="Impact" panose="020B0806030902050204" pitchFamily="34" charset="0"/>
              </a:defRPr>
            </a:lvl1pPr>
          </a:lstStyle>
          <a:p>
            <a:r>
              <a:rPr lang="en-US" dirty="0" smtClean="0"/>
              <a:t>Click to edit Master title style</a:t>
            </a:r>
            <a:endParaRPr lang="en-US" dirty="0"/>
          </a:p>
        </p:txBody>
      </p:sp>
      <p:grpSp>
        <p:nvGrpSpPr>
          <p:cNvPr id="68" name="Group 67"/>
          <p:cNvGrpSpPr/>
          <p:nvPr userDrawn="1"/>
        </p:nvGrpSpPr>
        <p:grpSpPr>
          <a:xfrm>
            <a:off x="11219013" y="254270"/>
            <a:ext cx="648524" cy="718920"/>
            <a:chOff x="8159750" y="1558925"/>
            <a:chExt cx="1638300" cy="1816136"/>
          </a:xfrm>
          <a:solidFill>
            <a:schemeClr val="bg1"/>
          </a:solidFill>
        </p:grpSpPr>
        <p:grpSp>
          <p:nvGrpSpPr>
            <p:cNvPr id="9" name="Group 8"/>
            <p:cNvGrpSpPr>
              <a:grpSpLocks noChangeAspect="1"/>
            </p:cNvGrpSpPr>
            <p:nvPr userDrawn="1"/>
          </p:nvGrpSpPr>
          <p:grpSpPr bwMode="auto">
            <a:xfrm>
              <a:off x="8233498" y="1651516"/>
              <a:ext cx="1490662" cy="1608481"/>
              <a:chOff x="-626" y="2703"/>
              <a:chExt cx="582" cy="628"/>
            </a:xfrm>
            <a:grpFill/>
          </p:grpSpPr>
          <p:sp>
            <p:nvSpPr>
              <p:cNvPr id="11"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Rounded Rectangle 3"/>
            <p:cNvSpPr/>
            <p:nvPr userDrawn="1"/>
          </p:nvSpPr>
          <p:spPr>
            <a:xfrm>
              <a:off x="8159750" y="1558925"/>
              <a:ext cx="1638300" cy="4571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8159750" y="3329342"/>
              <a:ext cx="1638300" cy="4571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Freeform 68"/>
          <p:cNvSpPr/>
          <p:nvPr userDrawn="1"/>
        </p:nvSpPr>
        <p:spPr>
          <a:xfrm>
            <a:off x="308517" y="6534616"/>
            <a:ext cx="11574966" cy="0"/>
          </a:xfrm>
          <a:custGeom>
            <a:avLst/>
            <a:gdLst>
              <a:gd name="connsiteX0" fmla="*/ 0 w 11574966"/>
              <a:gd name="connsiteY0" fmla="*/ 0 h 0"/>
              <a:gd name="connsiteX1" fmla="*/ 11574966 w 11574966"/>
              <a:gd name="connsiteY1" fmla="*/ 0 h 0"/>
            </a:gdLst>
            <a:ahLst/>
            <a:cxnLst>
              <a:cxn ang="0">
                <a:pos x="connsiteX0" y="connsiteY0"/>
              </a:cxn>
              <a:cxn ang="0">
                <a:pos x="connsiteX1" y="connsiteY1"/>
              </a:cxn>
            </a:cxnLst>
            <a:rect l="l" t="t" r="r" b="b"/>
            <a:pathLst>
              <a:path w="11574966">
                <a:moveTo>
                  <a:pt x="0" y="0"/>
                </a:moveTo>
                <a:lnTo>
                  <a:pt x="11574966"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TextBox 69"/>
          <p:cNvSpPr txBox="1"/>
          <p:nvPr userDrawn="1"/>
        </p:nvSpPr>
        <p:spPr>
          <a:xfrm>
            <a:off x="278780" y="6572639"/>
            <a:ext cx="3451586" cy="246221"/>
          </a:xfrm>
          <a:prstGeom prst="rect">
            <a:avLst/>
          </a:prstGeom>
          <a:noFill/>
        </p:spPr>
        <p:txBody>
          <a:bodyPr wrap="none" rtlCol="0" anchor="ctr">
            <a:spAutoFit/>
          </a:bodyPr>
          <a:lstStyle/>
          <a:p>
            <a:r>
              <a:rPr lang="en-IN" sz="1000" dirty="0" smtClean="0">
                <a:solidFill>
                  <a:schemeClr val="bg1"/>
                </a:solidFill>
                <a:latin typeface="Arial" panose="020B0604020202020204" pitchFamily="34" charset="0"/>
                <a:cs typeface="Arial" panose="020B0604020202020204" pitchFamily="34" charset="0"/>
              </a:rPr>
              <a:t>     |  Copyright 2016. First the trousers. All rights reserved</a:t>
            </a:r>
            <a:endParaRPr lang="en-IN" sz="1000" dirty="0">
              <a:solidFill>
                <a:schemeClr val="bg1"/>
              </a:solidFill>
              <a:latin typeface="Arial" panose="020B0604020202020204" pitchFamily="34" charset="0"/>
              <a:cs typeface="Arial" panose="020B0604020202020204" pitchFamily="34" charset="0"/>
            </a:endParaRPr>
          </a:p>
        </p:txBody>
      </p:sp>
      <p:sp>
        <p:nvSpPr>
          <p:cNvPr id="73" name="Slide Number Placeholder 72"/>
          <p:cNvSpPr>
            <a:spLocks noGrp="1"/>
          </p:cNvSpPr>
          <p:nvPr>
            <p:ph type="sldNum" sz="quarter" idx="12"/>
          </p:nvPr>
        </p:nvSpPr>
        <p:spPr>
          <a:xfrm>
            <a:off x="85724" y="6575021"/>
            <a:ext cx="482600" cy="246220"/>
          </a:xfrm>
        </p:spPr>
        <p:txBody>
          <a:bodyPr/>
          <a:lstStyle>
            <a:lvl1pPr>
              <a:defRPr lang="en-US" sz="1000" kern="1200" smtClean="0">
                <a:solidFill>
                  <a:schemeClr val="bg1"/>
                </a:solidFill>
                <a:latin typeface="Arial" panose="020B0604020202020204" pitchFamily="34" charset="0"/>
                <a:ea typeface="+mn-ea"/>
                <a:cs typeface="Arial" panose="020B0604020202020204" pitchFamily="34" charset="0"/>
              </a:defRPr>
            </a:lvl1pPr>
          </a:lstStyle>
          <a:p>
            <a:fld id="{A3BCC148-9DEF-4BDF-B503-19A51413F908}" type="slidenum">
              <a:rPr lang="en-US" smtClean="0"/>
              <a:pPr/>
              <a:t>‹#›</a:t>
            </a:fld>
            <a:endParaRPr lang="en-US" dirty="0"/>
          </a:p>
        </p:txBody>
      </p:sp>
      <p:pic>
        <p:nvPicPr>
          <p:cNvPr id="41" name="Picture 40"/>
          <p:cNvPicPr>
            <a:picLocks noChangeAspect="1"/>
          </p:cNvPicPr>
          <p:nvPr userDrawn="1"/>
        </p:nvPicPr>
        <p:blipFill>
          <a:blip r:embed="rId2"/>
          <a:stretch>
            <a:fillRect/>
          </a:stretch>
        </p:blipFill>
        <p:spPr>
          <a:xfrm>
            <a:off x="11201400" y="938251"/>
            <a:ext cx="682083" cy="189480"/>
          </a:xfrm>
          <a:prstGeom prst="rect">
            <a:avLst/>
          </a:prstGeom>
        </p:spPr>
      </p:pic>
    </p:spTree>
    <p:extLst>
      <p:ext uri="{BB962C8B-B14F-4D97-AF65-F5344CB8AC3E}">
        <p14:creationId xmlns:p14="http://schemas.microsoft.com/office/powerpoint/2010/main" val="254009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4" name="Rectangle 43"/>
          <p:cNvSpPr/>
          <p:nvPr userDrawn="1"/>
        </p:nvSpPr>
        <p:spPr>
          <a:xfrm>
            <a:off x="0" y="0"/>
            <a:ext cx="12192000" cy="3390900"/>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userDrawn="1"/>
        </p:nvSpPr>
        <p:spPr>
          <a:xfrm rot="10800000">
            <a:off x="4410075" y="3390899"/>
            <a:ext cx="3371850" cy="186809"/>
          </a:xfrm>
          <a:prstGeom prst="triangle">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11201400" y="938251"/>
            <a:ext cx="682083" cy="189480"/>
          </a:xfrm>
          <a:prstGeom prst="rect">
            <a:avLst/>
          </a:prstGeom>
        </p:spPr>
      </p:pic>
      <p:grpSp>
        <p:nvGrpSpPr>
          <p:cNvPr id="5" name="Group 4"/>
          <p:cNvGrpSpPr/>
          <p:nvPr userDrawn="1"/>
        </p:nvGrpSpPr>
        <p:grpSpPr>
          <a:xfrm>
            <a:off x="11219010" y="254270"/>
            <a:ext cx="643055" cy="721029"/>
            <a:chOff x="298580" y="254270"/>
            <a:chExt cx="11563485" cy="721029"/>
          </a:xfrm>
        </p:grpSpPr>
        <p:sp>
          <p:nvSpPr>
            <p:cNvPr id="3" name="Rectangle 2"/>
            <p:cNvSpPr/>
            <p:nvPr userDrawn="1"/>
          </p:nvSpPr>
          <p:spPr>
            <a:xfrm>
              <a:off x="298580" y="254270"/>
              <a:ext cx="11563485"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userDrawn="1"/>
          </p:nvSpPr>
          <p:spPr>
            <a:xfrm>
              <a:off x="298580" y="952893"/>
              <a:ext cx="11563485"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9" name="Group 8"/>
          <p:cNvGrpSpPr>
            <a:grpSpLocks noChangeAspect="1"/>
          </p:cNvGrpSpPr>
          <p:nvPr userDrawn="1"/>
        </p:nvGrpSpPr>
        <p:grpSpPr bwMode="auto">
          <a:xfrm>
            <a:off x="11248204" y="290922"/>
            <a:ext cx="590081" cy="636720"/>
            <a:chOff x="-626" y="2703"/>
            <a:chExt cx="582" cy="628"/>
          </a:xfrm>
          <a:solidFill>
            <a:schemeClr val="bg1"/>
          </a:solidFill>
        </p:grpSpPr>
        <p:sp>
          <p:nvSpPr>
            <p:cNvPr id="11"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9" name="Freeform 68"/>
          <p:cNvSpPr/>
          <p:nvPr userDrawn="1"/>
        </p:nvSpPr>
        <p:spPr>
          <a:xfrm>
            <a:off x="308517" y="6534616"/>
            <a:ext cx="11574966" cy="0"/>
          </a:xfrm>
          <a:custGeom>
            <a:avLst/>
            <a:gdLst>
              <a:gd name="connsiteX0" fmla="*/ 0 w 11574966"/>
              <a:gd name="connsiteY0" fmla="*/ 0 h 0"/>
              <a:gd name="connsiteX1" fmla="*/ 11574966 w 11574966"/>
              <a:gd name="connsiteY1" fmla="*/ 0 h 0"/>
            </a:gdLst>
            <a:ahLst/>
            <a:cxnLst>
              <a:cxn ang="0">
                <a:pos x="connsiteX0" y="connsiteY0"/>
              </a:cxn>
              <a:cxn ang="0">
                <a:pos x="connsiteX1" y="connsiteY1"/>
              </a:cxn>
            </a:cxnLst>
            <a:rect l="l" t="t" r="r" b="b"/>
            <a:pathLst>
              <a:path w="11574966">
                <a:moveTo>
                  <a:pt x="0" y="0"/>
                </a:moveTo>
                <a:lnTo>
                  <a:pt x="11574966"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TextBox 69"/>
          <p:cNvSpPr txBox="1"/>
          <p:nvPr userDrawn="1"/>
        </p:nvSpPr>
        <p:spPr>
          <a:xfrm>
            <a:off x="278780" y="6572639"/>
            <a:ext cx="3451586" cy="246221"/>
          </a:xfrm>
          <a:prstGeom prst="rect">
            <a:avLst/>
          </a:prstGeom>
          <a:noFill/>
        </p:spPr>
        <p:txBody>
          <a:bodyPr wrap="none" rtlCol="0" anchor="ctr">
            <a:spAutoFit/>
          </a:bodyPr>
          <a:lstStyle/>
          <a:p>
            <a:r>
              <a:rPr lang="en-IN" sz="1000" dirty="0" smtClean="0">
                <a:latin typeface="Arial" panose="020B0604020202020204" pitchFamily="34" charset="0"/>
                <a:cs typeface="Arial" panose="020B0604020202020204" pitchFamily="34" charset="0"/>
              </a:rPr>
              <a:t>     |  Copyright 2016. First the trousers. All rights reserved</a:t>
            </a:r>
            <a:endParaRPr lang="en-IN" sz="1000" dirty="0">
              <a:latin typeface="Arial" panose="020B0604020202020204" pitchFamily="34" charset="0"/>
              <a:cs typeface="Arial" panose="020B0604020202020204" pitchFamily="34" charset="0"/>
            </a:endParaRPr>
          </a:p>
        </p:txBody>
      </p:sp>
      <p:sp>
        <p:nvSpPr>
          <p:cNvPr id="73" name="Slide Number Placeholder 72"/>
          <p:cNvSpPr>
            <a:spLocks noGrp="1"/>
          </p:cNvSpPr>
          <p:nvPr userDrawn="1">
            <p:ph type="sldNum" sz="quarter" idx="12"/>
          </p:nvPr>
        </p:nvSpPr>
        <p:spPr>
          <a:xfrm>
            <a:off x="85724" y="6575021"/>
            <a:ext cx="482600" cy="246220"/>
          </a:xfrm>
        </p:spPr>
        <p:txBody>
          <a:bodyPr/>
          <a:lstStyle>
            <a:lvl1pPr>
              <a:defRPr lang="en-US" sz="1000" kern="1200" smtClean="0">
                <a:solidFill>
                  <a:schemeClr val="tx1"/>
                </a:solidFill>
                <a:latin typeface="Arial" panose="020B0604020202020204" pitchFamily="34" charset="0"/>
                <a:ea typeface="+mn-ea"/>
                <a:cs typeface="Arial" panose="020B0604020202020204" pitchFamily="34" charset="0"/>
              </a:defRPr>
            </a:lvl1pPr>
          </a:lstStyle>
          <a:p>
            <a:fld id="{A3BCC148-9DEF-4BDF-B503-19A51413F908}" type="slidenum">
              <a:rPr lang="en-US" smtClean="0"/>
              <a:pPr/>
              <a:t>‹#›</a:t>
            </a:fld>
            <a:endParaRPr lang="en-US" dirty="0"/>
          </a:p>
        </p:txBody>
      </p:sp>
    </p:spTree>
    <p:extLst>
      <p:ext uri="{BB962C8B-B14F-4D97-AF65-F5344CB8AC3E}">
        <p14:creationId xmlns:p14="http://schemas.microsoft.com/office/powerpoint/2010/main" val="3137121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908478"/>
        </a:solidFill>
        <a:effectLst/>
      </p:bgPr>
    </p:bg>
    <p:spTree>
      <p:nvGrpSpPr>
        <p:cNvPr id="1" name=""/>
        <p:cNvGrpSpPr/>
        <p:nvPr/>
      </p:nvGrpSpPr>
      <p:grpSpPr>
        <a:xfrm>
          <a:off x="0" y="0"/>
          <a:ext cx="0" cy="0"/>
          <a:chOff x="0" y="0"/>
          <a:chExt cx="0" cy="0"/>
        </a:xfrm>
      </p:grpSpPr>
      <p:grpSp>
        <p:nvGrpSpPr>
          <p:cNvPr id="38" name="Group 37"/>
          <p:cNvGrpSpPr/>
          <p:nvPr userDrawn="1"/>
        </p:nvGrpSpPr>
        <p:grpSpPr>
          <a:xfrm>
            <a:off x="1006262" y="233181"/>
            <a:ext cx="10221664" cy="6390522"/>
            <a:chOff x="770047" y="0"/>
            <a:chExt cx="10867823" cy="6794499"/>
          </a:xfrm>
        </p:grpSpPr>
        <p:pic>
          <p:nvPicPr>
            <p:cNvPr id="39" name="Picture 2" descr="C:\Users\ulli desktop\Desktop\New Creds Pres\AE_Creative_JPEG\AE_FullCreative_12_15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0047" y="0"/>
              <a:ext cx="5435599" cy="67944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Users\ulli desktop\Desktop\New Creds Pres\AE_Creative_JPEG\AE_FullCreative_12_15 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02271" y="0"/>
              <a:ext cx="5435599" cy="6794499"/>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userDrawn="1"/>
        </p:nvPicPr>
        <p:blipFill>
          <a:blip r:embed="rId4"/>
          <a:stretch>
            <a:fillRect/>
          </a:stretch>
        </p:blipFill>
        <p:spPr>
          <a:xfrm>
            <a:off x="11201400" y="938251"/>
            <a:ext cx="682083" cy="189480"/>
          </a:xfrm>
          <a:prstGeom prst="rect">
            <a:avLst/>
          </a:prstGeom>
        </p:spPr>
      </p:pic>
      <p:grpSp>
        <p:nvGrpSpPr>
          <p:cNvPr id="5" name="Group 4"/>
          <p:cNvGrpSpPr/>
          <p:nvPr userDrawn="1"/>
        </p:nvGrpSpPr>
        <p:grpSpPr>
          <a:xfrm>
            <a:off x="11219010" y="254270"/>
            <a:ext cx="643055" cy="721029"/>
            <a:chOff x="298580" y="254270"/>
            <a:chExt cx="11563485" cy="721029"/>
          </a:xfrm>
        </p:grpSpPr>
        <p:sp>
          <p:nvSpPr>
            <p:cNvPr id="3" name="Rectangle 2"/>
            <p:cNvSpPr/>
            <p:nvPr userDrawn="1"/>
          </p:nvSpPr>
          <p:spPr>
            <a:xfrm>
              <a:off x="298580" y="254270"/>
              <a:ext cx="11563485"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userDrawn="1"/>
          </p:nvSpPr>
          <p:spPr>
            <a:xfrm>
              <a:off x="298580" y="952893"/>
              <a:ext cx="11563485"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9" name="Group 8"/>
          <p:cNvGrpSpPr>
            <a:grpSpLocks noChangeAspect="1"/>
          </p:cNvGrpSpPr>
          <p:nvPr userDrawn="1"/>
        </p:nvGrpSpPr>
        <p:grpSpPr bwMode="auto">
          <a:xfrm>
            <a:off x="11248204" y="290922"/>
            <a:ext cx="590081" cy="636720"/>
            <a:chOff x="-626" y="2703"/>
            <a:chExt cx="582" cy="628"/>
          </a:xfrm>
          <a:solidFill>
            <a:schemeClr val="bg1"/>
          </a:solidFill>
        </p:grpSpPr>
        <p:sp>
          <p:nvSpPr>
            <p:cNvPr id="11"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9" name="Freeform 68"/>
          <p:cNvSpPr/>
          <p:nvPr userDrawn="1"/>
        </p:nvSpPr>
        <p:spPr>
          <a:xfrm>
            <a:off x="308517" y="6534616"/>
            <a:ext cx="11574966" cy="0"/>
          </a:xfrm>
          <a:custGeom>
            <a:avLst/>
            <a:gdLst>
              <a:gd name="connsiteX0" fmla="*/ 0 w 11574966"/>
              <a:gd name="connsiteY0" fmla="*/ 0 h 0"/>
              <a:gd name="connsiteX1" fmla="*/ 11574966 w 11574966"/>
              <a:gd name="connsiteY1" fmla="*/ 0 h 0"/>
            </a:gdLst>
            <a:ahLst/>
            <a:cxnLst>
              <a:cxn ang="0">
                <a:pos x="connsiteX0" y="connsiteY0"/>
              </a:cxn>
              <a:cxn ang="0">
                <a:pos x="connsiteX1" y="connsiteY1"/>
              </a:cxn>
            </a:cxnLst>
            <a:rect l="l" t="t" r="r" b="b"/>
            <a:pathLst>
              <a:path w="11574966">
                <a:moveTo>
                  <a:pt x="0" y="0"/>
                </a:moveTo>
                <a:lnTo>
                  <a:pt x="11574966"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TextBox 69"/>
          <p:cNvSpPr txBox="1"/>
          <p:nvPr userDrawn="1"/>
        </p:nvSpPr>
        <p:spPr>
          <a:xfrm>
            <a:off x="278780" y="6572639"/>
            <a:ext cx="3451586" cy="246221"/>
          </a:xfrm>
          <a:prstGeom prst="rect">
            <a:avLst/>
          </a:prstGeom>
          <a:noFill/>
        </p:spPr>
        <p:txBody>
          <a:bodyPr wrap="none" rtlCol="0" anchor="ctr">
            <a:spAutoFit/>
          </a:bodyPr>
          <a:lstStyle/>
          <a:p>
            <a:r>
              <a:rPr lang="en-IN" sz="1000" dirty="0" smtClean="0">
                <a:solidFill>
                  <a:schemeClr val="bg1"/>
                </a:solidFill>
                <a:latin typeface="Arial" panose="020B0604020202020204" pitchFamily="34" charset="0"/>
                <a:cs typeface="Arial" panose="020B0604020202020204" pitchFamily="34" charset="0"/>
              </a:rPr>
              <a:t>     |  Copyright 2016. First the trousers. All rights reserved</a:t>
            </a:r>
            <a:endParaRPr lang="en-IN" sz="1000" dirty="0">
              <a:solidFill>
                <a:schemeClr val="bg1"/>
              </a:solidFill>
              <a:latin typeface="Arial" panose="020B0604020202020204" pitchFamily="34" charset="0"/>
              <a:cs typeface="Arial" panose="020B0604020202020204" pitchFamily="34" charset="0"/>
            </a:endParaRPr>
          </a:p>
        </p:txBody>
      </p:sp>
      <p:sp>
        <p:nvSpPr>
          <p:cNvPr id="73" name="Slide Number Placeholder 72"/>
          <p:cNvSpPr>
            <a:spLocks noGrp="1"/>
          </p:cNvSpPr>
          <p:nvPr userDrawn="1">
            <p:ph type="sldNum" sz="quarter" idx="12"/>
          </p:nvPr>
        </p:nvSpPr>
        <p:spPr>
          <a:xfrm>
            <a:off x="85724" y="6575021"/>
            <a:ext cx="482600" cy="246220"/>
          </a:xfrm>
        </p:spPr>
        <p:txBody>
          <a:bodyPr/>
          <a:lstStyle>
            <a:lvl1pPr>
              <a:defRPr lang="en-US" sz="1000" kern="1200" smtClean="0">
                <a:solidFill>
                  <a:schemeClr val="bg1"/>
                </a:solidFill>
                <a:latin typeface="Arial" panose="020B0604020202020204" pitchFamily="34" charset="0"/>
                <a:ea typeface="+mn-ea"/>
                <a:cs typeface="Arial" panose="020B0604020202020204" pitchFamily="34" charset="0"/>
              </a:defRPr>
            </a:lvl1pPr>
          </a:lstStyle>
          <a:p>
            <a:fld id="{A3BCC148-9DEF-4BDF-B503-19A51413F908}" type="slidenum">
              <a:rPr lang="en-US" smtClean="0"/>
              <a:pPr/>
              <a:t>‹#›</a:t>
            </a:fld>
            <a:endParaRPr lang="en-US" dirty="0"/>
          </a:p>
        </p:txBody>
      </p:sp>
    </p:spTree>
    <p:extLst>
      <p:ext uri="{BB962C8B-B14F-4D97-AF65-F5344CB8AC3E}">
        <p14:creationId xmlns:p14="http://schemas.microsoft.com/office/powerpoint/2010/main" val="1923644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000000"/>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1201400" y="938251"/>
            <a:ext cx="682083" cy="189480"/>
          </a:xfrm>
          <a:prstGeom prst="rect">
            <a:avLst/>
          </a:prstGeom>
        </p:spPr>
      </p:pic>
      <p:grpSp>
        <p:nvGrpSpPr>
          <p:cNvPr id="5" name="Group 4"/>
          <p:cNvGrpSpPr/>
          <p:nvPr userDrawn="1"/>
        </p:nvGrpSpPr>
        <p:grpSpPr>
          <a:xfrm>
            <a:off x="11219010" y="254270"/>
            <a:ext cx="643055" cy="721029"/>
            <a:chOff x="298580" y="254270"/>
            <a:chExt cx="11563485" cy="721029"/>
          </a:xfrm>
        </p:grpSpPr>
        <p:sp>
          <p:nvSpPr>
            <p:cNvPr id="3" name="Rectangle 2"/>
            <p:cNvSpPr/>
            <p:nvPr userDrawn="1"/>
          </p:nvSpPr>
          <p:spPr>
            <a:xfrm>
              <a:off x="298580" y="254270"/>
              <a:ext cx="11563485"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userDrawn="1"/>
          </p:nvSpPr>
          <p:spPr>
            <a:xfrm>
              <a:off x="298580" y="952893"/>
              <a:ext cx="11563485"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9" name="Group 8"/>
          <p:cNvGrpSpPr>
            <a:grpSpLocks noChangeAspect="1"/>
          </p:cNvGrpSpPr>
          <p:nvPr userDrawn="1"/>
        </p:nvGrpSpPr>
        <p:grpSpPr bwMode="auto">
          <a:xfrm>
            <a:off x="11248204" y="290922"/>
            <a:ext cx="590081" cy="636720"/>
            <a:chOff x="-626" y="2703"/>
            <a:chExt cx="582" cy="628"/>
          </a:xfrm>
          <a:solidFill>
            <a:schemeClr val="bg1"/>
          </a:solidFill>
        </p:grpSpPr>
        <p:sp>
          <p:nvSpPr>
            <p:cNvPr id="11"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9" name="Freeform 68"/>
          <p:cNvSpPr/>
          <p:nvPr userDrawn="1"/>
        </p:nvSpPr>
        <p:spPr>
          <a:xfrm>
            <a:off x="308517" y="6534616"/>
            <a:ext cx="11574966" cy="0"/>
          </a:xfrm>
          <a:custGeom>
            <a:avLst/>
            <a:gdLst>
              <a:gd name="connsiteX0" fmla="*/ 0 w 11574966"/>
              <a:gd name="connsiteY0" fmla="*/ 0 h 0"/>
              <a:gd name="connsiteX1" fmla="*/ 11574966 w 11574966"/>
              <a:gd name="connsiteY1" fmla="*/ 0 h 0"/>
            </a:gdLst>
            <a:ahLst/>
            <a:cxnLst>
              <a:cxn ang="0">
                <a:pos x="connsiteX0" y="connsiteY0"/>
              </a:cxn>
              <a:cxn ang="0">
                <a:pos x="connsiteX1" y="connsiteY1"/>
              </a:cxn>
            </a:cxnLst>
            <a:rect l="l" t="t" r="r" b="b"/>
            <a:pathLst>
              <a:path w="11574966">
                <a:moveTo>
                  <a:pt x="0" y="0"/>
                </a:moveTo>
                <a:lnTo>
                  <a:pt x="11574966"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TextBox 69"/>
          <p:cNvSpPr txBox="1"/>
          <p:nvPr userDrawn="1"/>
        </p:nvSpPr>
        <p:spPr>
          <a:xfrm>
            <a:off x="278780" y="6572639"/>
            <a:ext cx="3451586" cy="246221"/>
          </a:xfrm>
          <a:prstGeom prst="rect">
            <a:avLst/>
          </a:prstGeom>
          <a:noFill/>
        </p:spPr>
        <p:txBody>
          <a:bodyPr wrap="none" rtlCol="0" anchor="ctr">
            <a:spAutoFit/>
          </a:bodyPr>
          <a:lstStyle/>
          <a:p>
            <a:r>
              <a:rPr lang="en-IN" sz="1000" dirty="0" smtClean="0">
                <a:solidFill>
                  <a:schemeClr val="bg1"/>
                </a:solidFill>
                <a:latin typeface="Arial" panose="020B0604020202020204" pitchFamily="34" charset="0"/>
                <a:cs typeface="Arial" panose="020B0604020202020204" pitchFamily="34" charset="0"/>
              </a:rPr>
              <a:t>     |  Copyright 2016. First the trousers. All rights reserved</a:t>
            </a:r>
            <a:endParaRPr lang="en-IN" sz="1000" dirty="0">
              <a:solidFill>
                <a:schemeClr val="bg1"/>
              </a:solidFill>
              <a:latin typeface="Arial" panose="020B0604020202020204" pitchFamily="34" charset="0"/>
              <a:cs typeface="Arial" panose="020B0604020202020204" pitchFamily="34" charset="0"/>
            </a:endParaRPr>
          </a:p>
        </p:txBody>
      </p:sp>
      <p:sp>
        <p:nvSpPr>
          <p:cNvPr id="73" name="Slide Number Placeholder 72"/>
          <p:cNvSpPr>
            <a:spLocks noGrp="1"/>
          </p:cNvSpPr>
          <p:nvPr userDrawn="1">
            <p:ph type="sldNum" sz="quarter" idx="12"/>
          </p:nvPr>
        </p:nvSpPr>
        <p:spPr>
          <a:xfrm>
            <a:off x="85724" y="6575021"/>
            <a:ext cx="482600" cy="246220"/>
          </a:xfrm>
        </p:spPr>
        <p:txBody>
          <a:bodyPr/>
          <a:lstStyle>
            <a:lvl1pPr>
              <a:defRPr lang="en-US" sz="1000" kern="1200" smtClean="0">
                <a:solidFill>
                  <a:schemeClr val="bg1"/>
                </a:solidFill>
                <a:latin typeface="Arial" panose="020B0604020202020204" pitchFamily="34" charset="0"/>
                <a:ea typeface="+mn-ea"/>
                <a:cs typeface="Arial" panose="020B0604020202020204" pitchFamily="34" charset="0"/>
              </a:defRPr>
            </a:lvl1pPr>
          </a:lstStyle>
          <a:p>
            <a:fld id="{A3BCC148-9DEF-4BDF-B503-19A51413F908}" type="slidenum">
              <a:rPr lang="en-US" smtClean="0"/>
              <a:pPr/>
              <a:t>‹#›</a:t>
            </a:fld>
            <a:endParaRPr lang="en-US" dirty="0"/>
          </a:p>
        </p:txBody>
      </p:sp>
    </p:spTree>
    <p:extLst>
      <p:ext uri="{BB962C8B-B14F-4D97-AF65-F5344CB8AC3E}">
        <p14:creationId xmlns:p14="http://schemas.microsoft.com/office/powerpoint/2010/main" val="481707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CF000F"/>
        </a:solidFill>
        <a:effectLst/>
      </p:bgPr>
    </p:bg>
    <p:spTree>
      <p:nvGrpSpPr>
        <p:cNvPr id="1" name=""/>
        <p:cNvGrpSpPr/>
        <p:nvPr/>
      </p:nvGrpSpPr>
      <p:grpSpPr>
        <a:xfrm>
          <a:off x="0" y="0"/>
          <a:ext cx="0" cy="0"/>
          <a:chOff x="0" y="0"/>
          <a:chExt cx="0" cy="0"/>
        </a:xfrm>
      </p:grpSpPr>
      <p:sp>
        <p:nvSpPr>
          <p:cNvPr id="7" name="Rectangle 6"/>
          <p:cNvSpPr/>
          <p:nvPr userDrawn="1"/>
        </p:nvSpPr>
        <p:spPr>
          <a:xfrm>
            <a:off x="536627" y="5080191"/>
            <a:ext cx="954036" cy="130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4297105"/>
            <a:ext cx="12192000" cy="1121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 name="Straight Connector 4"/>
          <p:cNvCxnSpPr/>
          <p:nvPr userDrawn="1"/>
        </p:nvCxnSpPr>
        <p:spPr>
          <a:xfrm>
            <a:off x="9541685" y="4297105"/>
            <a:ext cx="0" cy="1121434"/>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13179" y="4277354"/>
            <a:ext cx="9146721" cy="1141185"/>
          </a:xfrm>
        </p:spPr>
        <p:txBody>
          <a:bodyPr anchor="ctr">
            <a:normAutofit/>
          </a:bodyPr>
          <a:lstStyle>
            <a:lvl1pPr>
              <a:defRPr sz="3200">
                <a:solidFill>
                  <a:srgbClr val="000000"/>
                </a:solidFill>
                <a:latin typeface="Gill Sans MT" panose="020B0502020104020203" pitchFamily="34" charset="0"/>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76049" y="4359757"/>
            <a:ext cx="776151" cy="996129"/>
          </a:xfrm>
          <a:prstGeom prst="rect">
            <a:avLst/>
          </a:prstGeom>
        </p:spPr>
      </p:pic>
      <p:grpSp>
        <p:nvGrpSpPr>
          <p:cNvPr id="8" name="Group 7"/>
          <p:cNvGrpSpPr/>
          <p:nvPr userDrawn="1"/>
        </p:nvGrpSpPr>
        <p:grpSpPr>
          <a:xfrm>
            <a:off x="7515330" y="177800"/>
            <a:ext cx="4098819" cy="4038600"/>
            <a:chOff x="7105650" y="177800"/>
            <a:chExt cx="4508500" cy="4442262"/>
          </a:xfrm>
        </p:grpSpPr>
        <p:grpSp>
          <p:nvGrpSpPr>
            <p:cNvPr id="3" name="Group 2"/>
            <p:cNvGrpSpPr/>
            <p:nvPr userDrawn="1"/>
          </p:nvGrpSpPr>
          <p:grpSpPr>
            <a:xfrm>
              <a:off x="7760937" y="497417"/>
              <a:ext cx="3236026" cy="4122645"/>
              <a:chOff x="5365859" y="226640"/>
              <a:chExt cx="3642844" cy="4640925"/>
            </a:xfrm>
          </p:grpSpPr>
          <p:grpSp>
            <p:nvGrpSpPr>
              <p:cNvPr id="9" name="Group 8"/>
              <p:cNvGrpSpPr>
                <a:grpSpLocks noChangeAspect="1"/>
              </p:cNvGrpSpPr>
              <p:nvPr userDrawn="1"/>
            </p:nvGrpSpPr>
            <p:grpSpPr bwMode="auto">
              <a:xfrm>
                <a:off x="5615218" y="421916"/>
                <a:ext cx="3143826" cy="3392307"/>
                <a:chOff x="-626" y="2703"/>
                <a:chExt cx="582" cy="628"/>
              </a:xfrm>
              <a:solidFill>
                <a:schemeClr val="bg1"/>
              </a:solidFill>
            </p:grpSpPr>
            <p:sp>
              <p:nvSpPr>
                <p:cNvPr id="13"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Rounded Rectangle 9"/>
              <p:cNvSpPr/>
              <p:nvPr userDrawn="1"/>
            </p:nvSpPr>
            <p:spPr>
              <a:xfrm>
                <a:off x="5459683" y="226640"/>
                <a:ext cx="3455197" cy="964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a:off x="5459683" y="3960472"/>
                <a:ext cx="3455197" cy="964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5365859" y="3900650"/>
                <a:ext cx="3642844" cy="966915"/>
              </a:xfrm>
              <a:prstGeom prst="rect">
                <a:avLst/>
              </a:prstGeom>
            </p:spPr>
          </p:pic>
        </p:grpSp>
        <p:sp>
          <p:nvSpPr>
            <p:cNvPr id="39" name="Rectangle 38"/>
            <p:cNvSpPr/>
            <p:nvPr userDrawn="1"/>
          </p:nvSpPr>
          <p:spPr>
            <a:xfrm>
              <a:off x="7105650" y="177800"/>
              <a:ext cx="4508500" cy="4343400"/>
            </a:xfrm>
            <a:prstGeom prst="rect">
              <a:avLst/>
            </a:prstGeom>
            <a:solidFill>
              <a:srgbClr val="CF000F">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1806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3579" y="5424715"/>
            <a:ext cx="7996473" cy="1141185"/>
          </a:xfrm>
        </p:spPr>
        <p:txBody>
          <a:bodyPr anchor="t">
            <a:normAutofit/>
          </a:bodyPr>
          <a:lstStyle>
            <a:lvl1pPr>
              <a:defRPr sz="3200">
                <a:solidFill>
                  <a:srgbClr val="CF000F"/>
                </a:solidFill>
                <a:latin typeface="Impact" panose="020B0806030902050204" pitchFamily="34" charset="0"/>
              </a:defRPr>
            </a:lvl1pPr>
          </a:lstStyle>
          <a:p>
            <a:r>
              <a:rPr lang="en-US" dirty="0" smtClean="0"/>
              <a:t>Click to edit Master title style</a:t>
            </a:r>
            <a:endParaRPr lang="en-US" dirty="0"/>
          </a:p>
        </p:txBody>
      </p:sp>
      <p:cxnSp>
        <p:nvCxnSpPr>
          <p:cNvPr id="40" name="Straight Connector 39"/>
          <p:cNvCxnSpPr/>
          <p:nvPr userDrawn="1"/>
        </p:nvCxnSpPr>
        <p:spPr>
          <a:xfrm>
            <a:off x="1104900" y="0"/>
            <a:ext cx="0" cy="5016500"/>
          </a:xfrm>
          <a:prstGeom prst="line">
            <a:avLst/>
          </a:prstGeom>
          <a:ln w="12700">
            <a:solidFill>
              <a:srgbClr val="CF000F"/>
            </a:solidFill>
            <a:prstDash val="sysDot"/>
          </a:ln>
        </p:spPr>
        <p:style>
          <a:lnRef idx="1">
            <a:schemeClr val="accent1"/>
          </a:lnRef>
          <a:fillRef idx="0">
            <a:schemeClr val="accent1"/>
          </a:fillRef>
          <a:effectRef idx="0">
            <a:schemeClr val="accent1"/>
          </a:effectRef>
          <a:fontRef idx="minor">
            <a:schemeClr val="tx1"/>
          </a:fontRef>
        </p:style>
      </p:cxnSp>
      <p:sp>
        <p:nvSpPr>
          <p:cNvPr id="41" name="Oval 40"/>
          <p:cNvSpPr/>
          <p:nvPr userDrawn="1"/>
        </p:nvSpPr>
        <p:spPr>
          <a:xfrm>
            <a:off x="971550" y="4966607"/>
            <a:ext cx="266700" cy="266700"/>
          </a:xfrm>
          <a:prstGeom prst="ellipse">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userDrawn="1"/>
        </p:nvGrpSpPr>
        <p:grpSpPr>
          <a:xfrm>
            <a:off x="7774657" y="460272"/>
            <a:ext cx="3718843" cy="4773035"/>
            <a:chOff x="7850857" y="592275"/>
            <a:chExt cx="3718843" cy="4773035"/>
          </a:xfrm>
        </p:grpSpPr>
        <p:pic>
          <p:nvPicPr>
            <p:cNvPr id="106" name="Picture 105"/>
            <p:cNvPicPr>
              <a:picLocks noChangeAspect="1"/>
            </p:cNvPicPr>
            <p:nvPr userDrawn="1"/>
          </p:nvPicPr>
          <p:blipFill>
            <a:blip r:embed="rId2"/>
            <a:stretch>
              <a:fillRect/>
            </a:stretch>
          </p:blipFill>
          <p:spPr>
            <a:xfrm>
              <a:off x="7850857" y="4286250"/>
              <a:ext cx="3718843" cy="1079060"/>
            </a:xfrm>
            <a:prstGeom prst="rect">
              <a:avLst/>
            </a:prstGeom>
          </p:spPr>
        </p:pic>
        <p:grpSp>
          <p:nvGrpSpPr>
            <p:cNvPr id="75" name="Group 74"/>
            <p:cNvGrpSpPr>
              <a:grpSpLocks noChangeAspect="1"/>
            </p:cNvGrpSpPr>
            <p:nvPr userDrawn="1"/>
          </p:nvGrpSpPr>
          <p:grpSpPr bwMode="auto">
            <a:xfrm>
              <a:off x="8120093" y="790676"/>
              <a:ext cx="3194139" cy="3446596"/>
              <a:chOff x="-626" y="2703"/>
              <a:chExt cx="582" cy="628"/>
            </a:xfrm>
            <a:solidFill>
              <a:schemeClr val="bg1">
                <a:lumMod val="95000"/>
              </a:schemeClr>
            </a:solidFill>
          </p:grpSpPr>
          <p:sp>
            <p:nvSpPr>
              <p:cNvPr id="79"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6" name="Rounded Rectangle 75"/>
            <p:cNvSpPr/>
            <p:nvPr userDrawn="1"/>
          </p:nvSpPr>
          <p:spPr>
            <a:xfrm>
              <a:off x="7962068" y="592275"/>
              <a:ext cx="3510493" cy="9796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userDrawn="1"/>
          </p:nvSpPr>
          <p:spPr>
            <a:xfrm>
              <a:off x="7962068" y="4385862"/>
              <a:ext cx="3510493" cy="9796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618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9072" y="2730000"/>
            <a:ext cx="7213328" cy="1141185"/>
          </a:xfrm>
        </p:spPr>
        <p:txBody>
          <a:bodyPr anchor="ctr">
            <a:normAutofit/>
          </a:bodyPr>
          <a:lstStyle>
            <a:lvl1pPr>
              <a:defRPr sz="3200">
                <a:solidFill>
                  <a:srgbClr val="CF000F"/>
                </a:solidFill>
                <a:latin typeface="Impact" panose="020B0806030902050204" pitchFamily="34" charset="0"/>
              </a:defRPr>
            </a:lvl1pPr>
          </a:lstStyle>
          <a:p>
            <a:r>
              <a:rPr lang="en-US" dirty="0" smtClean="0"/>
              <a:t>Click to edit Master title style</a:t>
            </a:r>
            <a:endParaRPr lang="en-US" dirty="0"/>
          </a:p>
        </p:txBody>
      </p:sp>
      <p:sp>
        <p:nvSpPr>
          <p:cNvPr id="3" name="Rectangle 2"/>
          <p:cNvSpPr/>
          <p:nvPr userDrawn="1"/>
        </p:nvSpPr>
        <p:spPr>
          <a:xfrm>
            <a:off x="-15311" y="0"/>
            <a:ext cx="4045656" cy="6858000"/>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userDrawn="1"/>
        </p:nvGrpSpPr>
        <p:grpSpPr>
          <a:xfrm>
            <a:off x="148096" y="1335013"/>
            <a:ext cx="3718843" cy="4773035"/>
            <a:chOff x="7850857" y="592275"/>
            <a:chExt cx="3718843" cy="4773035"/>
          </a:xfrm>
        </p:grpSpPr>
        <p:pic>
          <p:nvPicPr>
            <p:cNvPr id="106" name="Picture 105"/>
            <p:cNvPicPr>
              <a:picLocks noChangeAspect="1"/>
            </p:cNvPicPr>
            <p:nvPr userDrawn="1"/>
          </p:nvPicPr>
          <p:blipFill>
            <a:blip r:embed="rId2"/>
            <a:stretch>
              <a:fillRect/>
            </a:stretch>
          </p:blipFill>
          <p:spPr>
            <a:xfrm>
              <a:off x="7850857" y="4286250"/>
              <a:ext cx="3718843" cy="1079060"/>
            </a:xfrm>
            <a:prstGeom prst="rect">
              <a:avLst/>
            </a:prstGeom>
          </p:spPr>
        </p:pic>
        <p:grpSp>
          <p:nvGrpSpPr>
            <p:cNvPr id="75" name="Group 74"/>
            <p:cNvGrpSpPr>
              <a:grpSpLocks noChangeAspect="1"/>
            </p:cNvGrpSpPr>
            <p:nvPr userDrawn="1"/>
          </p:nvGrpSpPr>
          <p:grpSpPr bwMode="auto">
            <a:xfrm>
              <a:off x="8120093" y="790676"/>
              <a:ext cx="3194139" cy="3446596"/>
              <a:chOff x="-626" y="2703"/>
              <a:chExt cx="582" cy="628"/>
            </a:xfrm>
            <a:solidFill>
              <a:schemeClr val="bg1">
                <a:lumMod val="95000"/>
              </a:schemeClr>
            </a:solidFill>
          </p:grpSpPr>
          <p:sp>
            <p:nvSpPr>
              <p:cNvPr id="79"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6" name="Rounded Rectangle 75"/>
            <p:cNvSpPr/>
            <p:nvPr userDrawn="1"/>
          </p:nvSpPr>
          <p:spPr>
            <a:xfrm>
              <a:off x="7962068" y="592275"/>
              <a:ext cx="3510493" cy="9796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userDrawn="1"/>
          </p:nvSpPr>
          <p:spPr>
            <a:xfrm>
              <a:off x="7962068" y="4385862"/>
              <a:ext cx="3510493" cy="9796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userDrawn="1"/>
        </p:nvSpPr>
        <p:spPr>
          <a:xfrm>
            <a:off x="0" y="740229"/>
            <a:ext cx="4030345" cy="5938412"/>
          </a:xfrm>
          <a:prstGeom prst="rect">
            <a:avLst/>
          </a:prstGeom>
          <a:solidFill>
            <a:srgbClr val="CF000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4252820" y="1383995"/>
            <a:ext cx="7590971" cy="3833194"/>
            <a:chOff x="4252820" y="1383995"/>
            <a:chExt cx="7590971" cy="3833194"/>
          </a:xfrm>
        </p:grpSpPr>
        <p:cxnSp>
          <p:nvCxnSpPr>
            <p:cNvPr id="6" name="Straight Connector 5"/>
            <p:cNvCxnSpPr/>
            <p:nvPr userDrawn="1"/>
          </p:nvCxnSpPr>
          <p:spPr>
            <a:xfrm>
              <a:off x="4252820" y="1383995"/>
              <a:ext cx="7590971" cy="0"/>
            </a:xfrm>
            <a:prstGeom prst="line">
              <a:avLst/>
            </a:prstGeom>
            <a:ln w="57150">
              <a:solidFill>
                <a:srgbClr val="CF000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4252820" y="5217189"/>
              <a:ext cx="7590971" cy="0"/>
            </a:xfrm>
            <a:prstGeom prst="line">
              <a:avLst/>
            </a:prstGeom>
            <a:ln w="57150">
              <a:solidFill>
                <a:srgbClr val="CF000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2211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9072" y="5128600"/>
            <a:ext cx="7213328" cy="1141185"/>
          </a:xfrm>
        </p:spPr>
        <p:txBody>
          <a:bodyPr anchor="t">
            <a:normAutofit/>
          </a:bodyPr>
          <a:lstStyle>
            <a:lvl1pPr>
              <a:defRPr sz="3200">
                <a:solidFill>
                  <a:srgbClr val="CF000F"/>
                </a:solidFill>
                <a:latin typeface="Impact" panose="020B0806030902050204" pitchFamily="34" charset="0"/>
              </a:defRPr>
            </a:lvl1pPr>
          </a:lstStyle>
          <a:p>
            <a:r>
              <a:rPr lang="en-US" dirty="0" smtClean="0"/>
              <a:t>Click to edit Master title style</a:t>
            </a:r>
            <a:endParaRPr lang="en-US" dirty="0"/>
          </a:p>
        </p:txBody>
      </p:sp>
      <p:sp>
        <p:nvSpPr>
          <p:cNvPr id="3" name="Rectangle 2"/>
          <p:cNvSpPr/>
          <p:nvPr userDrawn="1"/>
        </p:nvSpPr>
        <p:spPr>
          <a:xfrm>
            <a:off x="-15311" y="0"/>
            <a:ext cx="4045656" cy="6858000"/>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userDrawn="1"/>
        </p:nvGrpSpPr>
        <p:grpSpPr>
          <a:xfrm>
            <a:off x="148096" y="1335013"/>
            <a:ext cx="3718843" cy="4773035"/>
            <a:chOff x="7850857" y="592275"/>
            <a:chExt cx="3718843" cy="4773035"/>
          </a:xfrm>
        </p:grpSpPr>
        <p:pic>
          <p:nvPicPr>
            <p:cNvPr id="106" name="Picture 105"/>
            <p:cNvPicPr>
              <a:picLocks noChangeAspect="1"/>
            </p:cNvPicPr>
            <p:nvPr userDrawn="1"/>
          </p:nvPicPr>
          <p:blipFill>
            <a:blip r:embed="rId2"/>
            <a:stretch>
              <a:fillRect/>
            </a:stretch>
          </p:blipFill>
          <p:spPr>
            <a:xfrm>
              <a:off x="7850857" y="4286250"/>
              <a:ext cx="3718843" cy="1079060"/>
            </a:xfrm>
            <a:prstGeom prst="rect">
              <a:avLst/>
            </a:prstGeom>
          </p:spPr>
        </p:pic>
        <p:grpSp>
          <p:nvGrpSpPr>
            <p:cNvPr id="75" name="Group 74"/>
            <p:cNvGrpSpPr>
              <a:grpSpLocks noChangeAspect="1"/>
            </p:cNvGrpSpPr>
            <p:nvPr userDrawn="1"/>
          </p:nvGrpSpPr>
          <p:grpSpPr bwMode="auto">
            <a:xfrm>
              <a:off x="8120093" y="790676"/>
              <a:ext cx="3194139" cy="3446596"/>
              <a:chOff x="-626" y="2703"/>
              <a:chExt cx="582" cy="628"/>
            </a:xfrm>
            <a:solidFill>
              <a:schemeClr val="bg1">
                <a:lumMod val="95000"/>
              </a:schemeClr>
            </a:solidFill>
          </p:grpSpPr>
          <p:sp>
            <p:nvSpPr>
              <p:cNvPr id="79"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6" name="Rounded Rectangle 75"/>
            <p:cNvSpPr/>
            <p:nvPr userDrawn="1"/>
          </p:nvSpPr>
          <p:spPr>
            <a:xfrm>
              <a:off x="7962068" y="592275"/>
              <a:ext cx="3510493" cy="9796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userDrawn="1"/>
          </p:nvSpPr>
          <p:spPr>
            <a:xfrm>
              <a:off x="7962068" y="4385862"/>
              <a:ext cx="3510493" cy="9796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userDrawn="1"/>
        </p:nvSpPr>
        <p:spPr>
          <a:xfrm>
            <a:off x="0" y="740229"/>
            <a:ext cx="4030345" cy="5938412"/>
          </a:xfrm>
          <a:prstGeom prst="rect">
            <a:avLst/>
          </a:prstGeom>
          <a:solidFill>
            <a:srgbClr val="CF000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userDrawn="1"/>
        </p:nvSpPr>
        <p:spPr>
          <a:xfrm rot="5400000">
            <a:off x="3826288" y="5233047"/>
            <a:ext cx="651853" cy="243740"/>
          </a:xfrm>
          <a:prstGeom prst="triangle">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25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p:cNvSpPr/>
          <p:nvPr userDrawn="1"/>
        </p:nvSpPr>
        <p:spPr>
          <a:xfrm flipV="1">
            <a:off x="0" y="6413500"/>
            <a:ext cx="12192000" cy="444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1615" y="230703"/>
            <a:ext cx="10515600" cy="815830"/>
          </a:xfrm>
        </p:spPr>
        <p:txBody>
          <a:bodyPr>
            <a:normAutofit/>
          </a:bodyPr>
          <a:lstStyle>
            <a:lvl1pPr>
              <a:defRPr sz="2800" b="0">
                <a:solidFill>
                  <a:srgbClr val="CF000F"/>
                </a:solidFill>
                <a:latin typeface="Gill Sans MT" panose="020B0502020104020203" pitchFamily="34"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3667" y="230703"/>
            <a:ext cx="635668" cy="815830"/>
          </a:xfrm>
          <a:prstGeom prst="rect">
            <a:avLst/>
          </a:prstGeom>
        </p:spPr>
      </p:pic>
      <p:sp>
        <p:nvSpPr>
          <p:cNvPr id="12" name="Rectangle 11"/>
          <p:cNvSpPr/>
          <p:nvPr userDrawn="1"/>
        </p:nvSpPr>
        <p:spPr>
          <a:xfrm>
            <a:off x="0" y="6362700"/>
            <a:ext cx="12192000" cy="50800"/>
          </a:xfrm>
          <a:prstGeom prst="rect">
            <a:avLst/>
          </a:prstGeom>
          <a:gradFill flip="none" rotWithShape="1">
            <a:gsLst>
              <a:gs pos="0">
                <a:srgbClr val="CF000F"/>
              </a:gs>
              <a:gs pos="99000">
                <a:srgbClr val="0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724400" y="6453187"/>
            <a:ext cx="2743200" cy="365125"/>
          </a:xfrm>
        </p:spPr>
        <p:txBody>
          <a:bodyPr/>
          <a:lstStyle>
            <a:lvl1pPr algn="ctr">
              <a:defRPr>
                <a:solidFill>
                  <a:srgbClr val="000000"/>
                </a:solidFill>
              </a:defRPr>
            </a:lvl1pPr>
          </a:lstStyle>
          <a:p>
            <a:r>
              <a:rPr lang="en-US" dirty="0" smtClean="0"/>
              <a:t>Page </a:t>
            </a:r>
            <a:fld id="{A3BCC148-9DEF-4BDF-B503-19A51413F908}" type="slidenum">
              <a:rPr lang="en-US" smtClean="0"/>
              <a:pPr/>
              <a:t>‹#›</a:t>
            </a:fld>
            <a:endParaRPr lang="en-US" dirty="0"/>
          </a:p>
        </p:txBody>
      </p:sp>
    </p:spTree>
    <p:extLst>
      <p:ext uri="{BB962C8B-B14F-4D97-AF65-F5344CB8AC3E}">
        <p14:creationId xmlns:p14="http://schemas.microsoft.com/office/powerpoint/2010/main" val="619031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385" y="51760"/>
            <a:ext cx="12055415" cy="5023824"/>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userDrawn="1"/>
        </p:nvSpPr>
        <p:spPr>
          <a:xfrm>
            <a:off x="543464" y="3101924"/>
            <a:ext cx="1052423" cy="1157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467179" y="3307722"/>
            <a:ext cx="10515600" cy="1141185"/>
          </a:xfrm>
        </p:spPr>
        <p:txBody>
          <a:bodyPr anchor="t">
            <a:normAutofit/>
          </a:bodyPr>
          <a:lstStyle>
            <a:lvl1pPr>
              <a:defRPr sz="3200">
                <a:solidFill>
                  <a:srgbClr val="000000"/>
                </a:solidFill>
                <a:latin typeface="Gill Sans MT" panose="020B0502020104020203" pitchFamily="34" charset="0"/>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99849" y="5179443"/>
            <a:ext cx="1165859" cy="1496289"/>
          </a:xfrm>
          <a:prstGeom prst="rect">
            <a:avLst/>
          </a:prstGeom>
        </p:spPr>
      </p:pic>
    </p:spTree>
    <p:extLst>
      <p:ext uri="{BB962C8B-B14F-4D97-AF65-F5344CB8AC3E}">
        <p14:creationId xmlns:p14="http://schemas.microsoft.com/office/powerpoint/2010/main" val="915673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C148-9DEF-4BDF-B503-19A51413F908}" type="slidenum">
              <a:rPr lang="en-US" smtClean="0"/>
              <a:t>‹#›</a:t>
            </a:fld>
            <a:endParaRPr lang="en-US"/>
          </a:p>
        </p:txBody>
      </p:sp>
    </p:spTree>
    <p:extLst>
      <p:ext uri="{BB962C8B-B14F-4D97-AF65-F5344CB8AC3E}">
        <p14:creationId xmlns:p14="http://schemas.microsoft.com/office/powerpoint/2010/main" val="1604376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CC148-9DEF-4BDF-B503-19A51413F908}" type="slidenum">
              <a:rPr lang="en-US" smtClean="0"/>
              <a:t>‹#›</a:t>
            </a:fld>
            <a:endParaRPr lang="en-US"/>
          </a:p>
        </p:txBody>
      </p:sp>
    </p:spTree>
    <p:extLst>
      <p:ext uri="{BB962C8B-B14F-4D97-AF65-F5344CB8AC3E}">
        <p14:creationId xmlns:p14="http://schemas.microsoft.com/office/powerpoint/2010/main" val="3732813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CC148-9DEF-4BDF-B503-19A51413F908}" type="slidenum">
              <a:rPr lang="en-US" smtClean="0"/>
              <a:t>‹#›</a:t>
            </a:fld>
            <a:endParaRPr lang="en-US"/>
          </a:p>
        </p:txBody>
      </p:sp>
      <p:sp>
        <p:nvSpPr>
          <p:cNvPr id="6" name="TextBox 5"/>
          <p:cNvSpPr txBox="1"/>
          <p:nvPr userDrawn="1"/>
        </p:nvSpPr>
        <p:spPr>
          <a:xfrm>
            <a:off x="3412866" y="4527792"/>
            <a:ext cx="5577489" cy="1200329"/>
          </a:xfrm>
          <a:prstGeom prst="rect">
            <a:avLst/>
          </a:prstGeom>
          <a:noFill/>
        </p:spPr>
        <p:txBody>
          <a:bodyPr wrap="none" rtlCol="0">
            <a:spAutoFit/>
          </a:bodyPr>
          <a:lstStyle/>
          <a:p>
            <a:r>
              <a:rPr lang="en-US" sz="7200" dirty="0" smtClean="0">
                <a:latin typeface="Bebas Neue" panose="020B0000000000000000" pitchFamily="34" charset="0"/>
              </a:rPr>
              <a:t>BRAND CONSULTING</a:t>
            </a:r>
            <a:endParaRPr lang="en-US" sz="7200" dirty="0">
              <a:latin typeface="Bebas Neue" panose="020B0000000000000000" pitchFamily="34" charset="0"/>
            </a:endParaRPr>
          </a:p>
        </p:txBody>
      </p:sp>
      <p:sp>
        <p:nvSpPr>
          <p:cNvPr id="7" name="TextBox 6"/>
          <p:cNvSpPr txBox="1"/>
          <p:nvPr userDrawn="1"/>
        </p:nvSpPr>
        <p:spPr>
          <a:xfrm>
            <a:off x="-1711584" y="3013348"/>
            <a:ext cx="5577489" cy="1200329"/>
          </a:xfrm>
          <a:prstGeom prst="rect">
            <a:avLst/>
          </a:prstGeom>
          <a:noFill/>
        </p:spPr>
        <p:txBody>
          <a:bodyPr wrap="none" rtlCol="0">
            <a:spAutoFit/>
          </a:bodyPr>
          <a:lstStyle/>
          <a:p>
            <a:r>
              <a:rPr lang="en-US" sz="7200" dirty="0" smtClean="0">
                <a:solidFill>
                  <a:schemeClr val="bg1"/>
                </a:solidFill>
                <a:latin typeface="Bebas Neue" panose="020B0000000000000000" pitchFamily="34" charset="0"/>
              </a:rPr>
              <a:t>BRAND CONSULTING</a:t>
            </a:r>
            <a:endParaRPr lang="en-US" sz="7200" dirty="0">
              <a:solidFill>
                <a:schemeClr val="bg1"/>
              </a:solidFill>
              <a:latin typeface="Bebas Neue" panose="020B0000000000000000" pitchFamily="34" charset="0"/>
            </a:endParaRPr>
          </a:p>
        </p:txBody>
      </p:sp>
      <p:sp>
        <p:nvSpPr>
          <p:cNvPr id="8" name="TextBox 7"/>
          <p:cNvSpPr txBox="1"/>
          <p:nvPr userDrawn="1"/>
        </p:nvSpPr>
        <p:spPr>
          <a:xfrm>
            <a:off x="3412866" y="3013347"/>
            <a:ext cx="5577489" cy="1200329"/>
          </a:xfrm>
          <a:prstGeom prst="rect">
            <a:avLst/>
          </a:prstGeom>
          <a:noFill/>
        </p:spPr>
        <p:txBody>
          <a:bodyPr wrap="none" rtlCol="0">
            <a:spAutoFit/>
          </a:bodyPr>
          <a:lstStyle/>
          <a:p>
            <a:r>
              <a:rPr lang="en-US" sz="7200" dirty="0" smtClean="0">
                <a:solidFill>
                  <a:schemeClr val="bg1">
                    <a:lumMod val="95000"/>
                  </a:schemeClr>
                </a:solidFill>
                <a:latin typeface="Bebas Neue" panose="020B0000000000000000" pitchFamily="34" charset="0"/>
              </a:rPr>
              <a:t>BRAND CONSULTING</a:t>
            </a:r>
            <a:endParaRPr lang="en-US" sz="7200" dirty="0">
              <a:solidFill>
                <a:schemeClr val="bg1">
                  <a:lumMod val="95000"/>
                </a:schemeClr>
              </a:solidFill>
              <a:latin typeface="Bebas Neue" panose="020B0000000000000000" pitchFamily="34" charset="0"/>
            </a:endParaRPr>
          </a:p>
        </p:txBody>
      </p:sp>
    </p:spTree>
    <p:extLst>
      <p:ext uri="{BB962C8B-B14F-4D97-AF65-F5344CB8AC3E}">
        <p14:creationId xmlns:p14="http://schemas.microsoft.com/office/powerpoint/2010/main" val="3343109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CC148-9DEF-4BDF-B503-19A51413F908}" type="slidenum">
              <a:rPr lang="en-US" smtClean="0"/>
              <a:t>‹#›</a:t>
            </a:fld>
            <a:endParaRPr lang="en-US"/>
          </a:p>
        </p:txBody>
      </p:sp>
    </p:spTree>
    <p:extLst>
      <p:ext uri="{BB962C8B-B14F-4D97-AF65-F5344CB8AC3E}">
        <p14:creationId xmlns:p14="http://schemas.microsoft.com/office/powerpoint/2010/main" val="3890153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C148-9DEF-4BDF-B503-19A51413F908}" type="slidenum">
              <a:rPr lang="en-US" smtClean="0"/>
              <a:t>‹#›</a:t>
            </a:fld>
            <a:endParaRPr lang="en-US"/>
          </a:p>
        </p:txBody>
      </p:sp>
    </p:spTree>
    <p:extLst>
      <p:ext uri="{BB962C8B-B14F-4D97-AF65-F5344CB8AC3E}">
        <p14:creationId xmlns:p14="http://schemas.microsoft.com/office/powerpoint/2010/main" val="1386672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C148-9DEF-4BDF-B503-19A51413F908}" type="slidenum">
              <a:rPr lang="en-US" smtClean="0"/>
              <a:t>‹#›</a:t>
            </a:fld>
            <a:endParaRPr lang="en-US"/>
          </a:p>
        </p:txBody>
      </p:sp>
    </p:spTree>
    <p:extLst>
      <p:ext uri="{BB962C8B-B14F-4D97-AF65-F5344CB8AC3E}">
        <p14:creationId xmlns:p14="http://schemas.microsoft.com/office/powerpoint/2010/main" val="1603604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C148-9DEF-4BDF-B503-19A51413F908}" type="slidenum">
              <a:rPr lang="en-US" smtClean="0"/>
              <a:t>‹#›</a:t>
            </a:fld>
            <a:endParaRPr lang="en-US"/>
          </a:p>
        </p:txBody>
      </p:sp>
    </p:spTree>
    <p:extLst>
      <p:ext uri="{BB962C8B-B14F-4D97-AF65-F5344CB8AC3E}">
        <p14:creationId xmlns:p14="http://schemas.microsoft.com/office/powerpoint/2010/main" val="312537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C148-9DEF-4BDF-B503-19A51413F908}" type="slidenum">
              <a:rPr lang="en-US" smtClean="0"/>
              <a:t>‹#›</a:t>
            </a:fld>
            <a:endParaRPr lang="en-US"/>
          </a:p>
        </p:txBody>
      </p:sp>
    </p:spTree>
    <p:extLst>
      <p:ext uri="{BB962C8B-B14F-4D97-AF65-F5344CB8AC3E}">
        <p14:creationId xmlns:p14="http://schemas.microsoft.com/office/powerpoint/2010/main" val="277895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32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6" name="Group 5"/>
          <p:cNvGrpSpPr/>
          <p:nvPr userDrawn="1"/>
        </p:nvGrpSpPr>
        <p:grpSpPr>
          <a:xfrm>
            <a:off x="298580" y="254270"/>
            <a:ext cx="11563485" cy="721029"/>
            <a:chOff x="8892073" y="1624677"/>
            <a:chExt cx="1691697" cy="721029"/>
          </a:xfrm>
        </p:grpSpPr>
        <p:sp>
          <p:nvSpPr>
            <p:cNvPr id="3" name="Rectangle 2"/>
            <p:cNvSpPr/>
            <p:nvPr userDrawn="1"/>
          </p:nvSpPr>
          <p:spPr>
            <a:xfrm>
              <a:off x="8892073" y="1624677"/>
              <a:ext cx="1691697" cy="22406"/>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userDrawn="1"/>
          </p:nvSpPr>
          <p:spPr>
            <a:xfrm>
              <a:off x="8892073" y="2323300"/>
              <a:ext cx="1691697" cy="22406"/>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userDrawn="1">
            <p:ph type="title"/>
          </p:nvPr>
        </p:nvSpPr>
        <p:spPr>
          <a:xfrm>
            <a:off x="298580" y="265434"/>
            <a:ext cx="10378190" cy="700773"/>
          </a:xfrm>
        </p:spPr>
        <p:txBody>
          <a:bodyPr>
            <a:normAutofit/>
          </a:bodyPr>
          <a:lstStyle>
            <a:lvl1pPr>
              <a:defRPr sz="2400" b="0">
                <a:solidFill>
                  <a:schemeClr val="tx1"/>
                </a:solidFill>
                <a:latin typeface="Impact" panose="020B0806030902050204" pitchFamily="34" charset="0"/>
              </a:defRPr>
            </a:lvl1pPr>
          </a:lstStyle>
          <a:p>
            <a:r>
              <a:rPr lang="en-US" dirty="0" smtClean="0"/>
              <a:t>Click to edit Master title style</a:t>
            </a:r>
            <a:endParaRPr lang="en-US" dirty="0"/>
          </a:p>
        </p:txBody>
      </p:sp>
      <p:grpSp>
        <p:nvGrpSpPr>
          <p:cNvPr id="68" name="Group 67"/>
          <p:cNvGrpSpPr/>
          <p:nvPr userDrawn="1"/>
        </p:nvGrpSpPr>
        <p:grpSpPr>
          <a:xfrm>
            <a:off x="11201400" y="254270"/>
            <a:ext cx="683744" cy="871079"/>
            <a:chOff x="8115263" y="1558925"/>
            <a:chExt cx="1727274" cy="2200520"/>
          </a:xfrm>
        </p:grpSpPr>
        <p:grpSp>
          <p:nvGrpSpPr>
            <p:cNvPr id="9" name="Group 8"/>
            <p:cNvGrpSpPr>
              <a:grpSpLocks noChangeAspect="1"/>
            </p:cNvGrpSpPr>
            <p:nvPr userDrawn="1"/>
          </p:nvGrpSpPr>
          <p:grpSpPr bwMode="auto">
            <a:xfrm>
              <a:off x="8233498" y="1651516"/>
              <a:ext cx="1490662" cy="1608481"/>
              <a:chOff x="-626" y="2703"/>
              <a:chExt cx="582" cy="628"/>
            </a:xfrm>
            <a:solidFill>
              <a:srgbClr val="000000"/>
            </a:solidFill>
          </p:grpSpPr>
          <p:sp>
            <p:nvSpPr>
              <p:cNvPr id="11"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Rounded Rectangle 3"/>
            <p:cNvSpPr/>
            <p:nvPr userDrawn="1"/>
          </p:nvSpPr>
          <p:spPr>
            <a:xfrm>
              <a:off x="8159750" y="1558925"/>
              <a:ext cx="1638300" cy="45719"/>
            </a:xfrm>
            <a:prstGeom prst="round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8159750" y="3329342"/>
              <a:ext cx="1638300" cy="45719"/>
            </a:xfrm>
            <a:prstGeom prst="round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userDrawn="1"/>
          </p:nvPicPr>
          <p:blipFill>
            <a:blip r:embed="rId2"/>
            <a:stretch>
              <a:fillRect/>
            </a:stretch>
          </p:blipFill>
          <p:spPr>
            <a:xfrm>
              <a:off x="8115263" y="3300977"/>
              <a:ext cx="1727274" cy="458468"/>
            </a:xfrm>
            <a:prstGeom prst="rect">
              <a:avLst/>
            </a:prstGeom>
          </p:spPr>
        </p:pic>
      </p:grpSp>
      <p:sp>
        <p:nvSpPr>
          <p:cNvPr id="69" name="Freeform 68"/>
          <p:cNvSpPr/>
          <p:nvPr userDrawn="1"/>
        </p:nvSpPr>
        <p:spPr>
          <a:xfrm>
            <a:off x="308517" y="6534616"/>
            <a:ext cx="11574966" cy="0"/>
          </a:xfrm>
          <a:custGeom>
            <a:avLst/>
            <a:gdLst>
              <a:gd name="connsiteX0" fmla="*/ 0 w 11574966"/>
              <a:gd name="connsiteY0" fmla="*/ 0 h 0"/>
              <a:gd name="connsiteX1" fmla="*/ 11574966 w 11574966"/>
              <a:gd name="connsiteY1" fmla="*/ 0 h 0"/>
            </a:gdLst>
            <a:ahLst/>
            <a:cxnLst>
              <a:cxn ang="0">
                <a:pos x="connsiteX0" y="connsiteY0"/>
              </a:cxn>
              <a:cxn ang="0">
                <a:pos x="connsiteX1" y="connsiteY1"/>
              </a:cxn>
            </a:cxnLst>
            <a:rect l="l" t="t" r="r" b="b"/>
            <a:pathLst>
              <a:path w="11574966">
                <a:moveTo>
                  <a:pt x="0" y="0"/>
                </a:moveTo>
                <a:lnTo>
                  <a:pt x="11574966"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TextBox 69"/>
          <p:cNvSpPr txBox="1"/>
          <p:nvPr userDrawn="1"/>
        </p:nvSpPr>
        <p:spPr>
          <a:xfrm>
            <a:off x="278780" y="6572639"/>
            <a:ext cx="3451586" cy="246221"/>
          </a:xfrm>
          <a:prstGeom prst="rect">
            <a:avLst/>
          </a:prstGeom>
          <a:noFill/>
        </p:spPr>
        <p:txBody>
          <a:bodyPr wrap="none" rtlCol="0" anchor="ctr">
            <a:spAutoFit/>
          </a:bodyPr>
          <a:lstStyle/>
          <a:p>
            <a:r>
              <a:rPr lang="en-IN" sz="1000" dirty="0" smtClean="0">
                <a:latin typeface="Arial" panose="020B0604020202020204" pitchFamily="34" charset="0"/>
                <a:cs typeface="Arial" panose="020B0604020202020204" pitchFamily="34" charset="0"/>
              </a:rPr>
              <a:t>     |  Copyright 2016. First the trousers. All rights reserved</a:t>
            </a:r>
            <a:endParaRPr lang="en-IN" sz="1000" dirty="0">
              <a:latin typeface="Arial" panose="020B0604020202020204" pitchFamily="34" charset="0"/>
              <a:cs typeface="Arial" panose="020B0604020202020204" pitchFamily="34" charset="0"/>
            </a:endParaRPr>
          </a:p>
        </p:txBody>
      </p:sp>
      <p:sp>
        <p:nvSpPr>
          <p:cNvPr id="73" name="Slide Number Placeholder 72"/>
          <p:cNvSpPr>
            <a:spLocks noGrp="1"/>
          </p:cNvSpPr>
          <p:nvPr>
            <p:ph type="sldNum" sz="quarter" idx="12"/>
          </p:nvPr>
        </p:nvSpPr>
        <p:spPr>
          <a:xfrm>
            <a:off x="85724" y="6575021"/>
            <a:ext cx="482600" cy="246220"/>
          </a:xfrm>
        </p:spPr>
        <p:txBody>
          <a:bodyPr/>
          <a:lstStyle>
            <a:lvl1pPr>
              <a:defRPr lang="en-US" sz="1000" kern="1200" smtClean="0">
                <a:solidFill>
                  <a:schemeClr val="tx1"/>
                </a:solidFill>
                <a:latin typeface="Arial" panose="020B0604020202020204" pitchFamily="34" charset="0"/>
                <a:ea typeface="+mn-ea"/>
                <a:cs typeface="Arial" panose="020B0604020202020204" pitchFamily="34" charset="0"/>
              </a:defRPr>
            </a:lvl1pPr>
          </a:lstStyle>
          <a:p>
            <a:fld id="{A3BCC148-9DEF-4BDF-B503-19A51413F908}" type="slidenum">
              <a:rPr lang="en-US" smtClean="0"/>
              <a:pPr/>
              <a:t>‹#›</a:t>
            </a:fld>
            <a:endParaRPr lang="en-US" dirty="0"/>
          </a:p>
        </p:txBody>
      </p:sp>
    </p:spTree>
    <p:extLst>
      <p:ext uri="{BB962C8B-B14F-4D97-AF65-F5344CB8AC3E}">
        <p14:creationId xmlns:p14="http://schemas.microsoft.com/office/powerpoint/2010/main" val="198631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5" name="Freeform 4"/>
          <p:cNvSpPr/>
          <p:nvPr userDrawn="1"/>
        </p:nvSpPr>
        <p:spPr>
          <a:xfrm>
            <a:off x="-25400" y="838200"/>
            <a:ext cx="12242800" cy="6045200"/>
          </a:xfrm>
          <a:custGeom>
            <a:avLst/>
            <a:gdLst>
              <a:gd name="connsiteX0" fmla="*/ 0 w 12230100"/>
              <a:gd name="connsiteY0" fmla="*/ 5105400 h 6045200"/>
              <a:gd name="connsiteX1" fmla="*/ 2527300 w 12230100"/>
              <a:gd name="connsiteY1" fmla="*/ 3467100 h 6045200"/>
              <a:gd name="connsiteX2" fmla="*/ 5257800 w 12230100"/>
              <a:gd name="connsiteY2" fmla="*/ 3314700 h 6045200"/>
              <a:gd name="connsiteX3" fmla="*/ 7099300 w 12230100"/>
              <a:gd name="connsiteY3" fmla="*/ 2082800 h 6045200"/>
              <a:gd name="connsiteX4" fmla="*/ 10083800 w 12230100"/>
              <a:gd name="connsiteY4" fmla="*/ 1638300 h 6045200"/>
              <a:gd name="connsiteX5" fmla="*/ 12204700 w 12230100"/>
              <a:gd name="connsiteY5" fmla="*/ 0 h 6045200"/>
              <a:gd name="connsiteX6" fmla="*/ 12230100 w 12230100"/>
              <a:gd name="connsiteY6" fmla="*/ 6032500 h 6045200"/>
              <a:gd name="connsiteX7" fmla="*/ 25400 w 12230100"/>
              <a:gd name="connsiteY7" fmla="*/ 6045200 h 6045200"/>
              <a:gd name="connsiteX8" fmla="*/ 0 w 12230100"/>
              <a:gd name="connsiteY8" fmla="*/ 5105400 h 6045200"/>
              <a:gd name="connsiteX0" fmla="*/ 12700 w 12242800"/>
              <a:gd name="connsiteY0" fmla="*/ 5105400 h 6045200"/>
              <a:gd name="connsiteX1" fmla="*/ 2540000 w 12242800"/>
              <a:gd name="connsiteY1" fmla="*/ 3467100 h 6045200"/>
              <a:gd name="connsiteX2" fmla="*/ 5270500 w 12242800"/>
              <a:gd name="connsiteY2" fmla="*/ 3314700 h 6045200"/>
              <a:gd name="connsiteX3" fmla="*/ 7112000 w 12242800"/>
              <a:gd name="connsiteY3" fmla="*/ 2082800 h 6045200"/>
              <a:gd name="connsiteX4" fmla="*/ 10096500 w 12242800"/>
              <a:gd name="connsiteY4" fmla="*/ 1638300 h 6045200"/>
              <a:gd name="connsiteX5" fmla="*/ 12217400 w 12242800"/>
              <a:gd name="connsiteY5" fmla="*/ 0 h 6045200"/>
              <a:gd name="connsiteX6" fmla="*/ 12242800 w 12242800"/>
              <a:gd name="connsiteY6" fmla="*/ 6032500 h 6045200"/>
              <a:gd name="connsiteX7" fmla="*/ 0 w 12242800"/>
              <a:gd name="connsiteY7" fmla="*/ 6045200 h 6045200"/>
              <a:gd name="connsiteX8" fmla="*/ 12700 w 12242800"/>
              <a:gd name="connsiteY8" fmla="*/ 5105400 h 6045200"/>
              <a:gd name="connsiteX0" fmla="*/ 12700 w 12242800"/>
              <a:gd name="connsiteY0" fmla="*/ 5105400 h 6045200"/>
              <a:gd name="connsiteX1" fmla="*/ 2540000 w 12242800"/>
              <a:gd name="connsiteY1" fmla="*/ 3467100 h 6045200"/>
              <a:gd name="connsiteX2" fmla="*/ 5397500 w 12242800"/>
              <a:gd name="connsiteY2" fmla="*/ 3314700 h 6045200"/>
              <a:gd name="connsiteX3" fmla="*/ 7112000 w 12242800"/>
              <a:gd name="connsiteY3" fmla="*/ 2082800 h 6045200"/>
              <a:gd name="connsiteX4" fmla="*/ 10096500 w 12242800"/>
              <a:gd name="connsiteY4" fmla="*/ 1638300 h 6045200"/>
              <a:gd name="connsiteX5" fmla="*/ 12217400 w 12242800"/>
              <a:gd name="connsiteY5" fmla="*/ 0 h 6045200"/>
              <a:gd name="connsiteX6" fmla="*/ 12242800 w 12242800"/>
              <a:gd name="connsiteY6" fmla="*/ 6032500 h 6045200"/>
              <a:gd name="connsiteX7" fmla="*/ 0 w 12242800"/>
              <a:gd name="connsiteY7" fmla="*/ 6045200 h 6045200"/>
              <a:gd name="connsiteX8" fmla="*/ 12700 w 12242800"/>
              <a:gd name="connsiteY8" fmla="*/ 5105400 h 6045200"/>
              <a:gd name="connsiteX0" fmla="*/ 12700 w 12242800"/>
              <a:gd name="connsiteY0" fmla="*/ 5105400 h 6045200"/>
              <a:gd name="connsiteX1" fmla="*/ 2540000 w 12242800"/>
              <a:gd name="connsiteY1" fmla="*/ 3467100 h 6045200"/>
              <a:gd name="connsiteX2" fmla="*/ 5397500 w 12242800"/>
              <a:gd name="connsiteY2" fmla="*/ 3314700 h 6045200"/>
              <a:gd name="connsiteX3" fmla="*/ 7391400 w 12242800"/>
              <a:gd name="connsiteY3" fmla="*/ 2108200 h 6045200"/>
              <a:gd name="connsiteX4" fmla="*/ 10096500 w 12242800"/>
              <a:gd name="connsiteY4" fmla="*/ 1638300 h 6045200"/>
              <a:gd name="connsiteX5" fmla="*/ 12217400 w 12242800"/>
              <a:gd name="connsiteY5" fmla="*/ 0 h 6045200"/>
              <a:gd name="connsiteX6" fmla="*/ 12242800 w 12242800"/>
              <a:gd name="connsiteY6" fmla="*/ 6032500 h 6045200"/>
              <a:gd name="connsiteX7" fmla="*/ 0 w 12242800"/>
              <a:gd name="connsiteY7" fmla="*/ 6045200 h 6045200"/>
              <a:gd name="connsiteX8" fmla="*/ 12700 w 12242800"/>
              <a:gd name="connsiteY8" fmla="*/ 5105400 h 6045200"/>
              <a:gd name="connsiteX0" fmla="*/ 12700 w 12242800"/>
              <a:gd name="connsiteY0" fmla="*/ 5105400 h 6045200"/>
              <a:gd name="connsiteX1" fmla="*/ 2489200 w 12242800"/>
              <a:gd name="connsiteY1" fmla="*/ 3530600 h 6045200"/>
              <a:gd name="connsiteX2" fmla="*/ 5397500 w 12242800"/>
              <a:gd name="connsiteY2" fmla="*/ 3314700 h 6045200"/>
              <a:gd name="connsiteX3" fmla="*/ 7391400 w 12242800"/>
              <a:gd name="connsiteY3" fmla="*/ 2108200 h 6045200"/>
              <a:gd name="connsiteX4" fmla="*/ 10096500 w 12242800"/>
              <a:gd name="connsiteY4" fmla="*/ 1638300 h 6045200"/>
              <a:gd name="connsiteX5" fmla="*/ 12217400 w 12242800"/>
              <a:gd name="connsiteY5" fmla="*/ 0 h 6045200"/>
              <a:gd name="connsiteX6" fmla="*/ 12242800 w 12242800"/>
              <a:gd name="connsiteY6" fmla="*/ 6032500 h 6045200"/>
              <a:gd name="connsiteX7" fmla="*/ 0 w 12242800"/>
              <a:gd name="connsiteY7" fmla="*/ 6045200 h 6045200"/>
              <a:gd name="connsiteX8" fmla="*/ 12700 w 12242800"/>
              <a:gd name="connsiteY8" fmla="*/ 5105400 h 60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2800" h="6045200">
                <a:moveTo>
                  <a:pt x="12700" y="5105400"/>
                </a:moveTo>
                <a:lnTo>
                  <a:pt x="2489200" y="3530600"/>
                </a:lnTo>
                <a:lnTo>
                  <a:pt x="5397500" y="3314700"/>
                </a:lnTo>
                <a:lnTo>
                  <a:pt x="7391400" y="2108200"/>
                </a:lnTo>
                <a:lnTo>
                  <a:pt x="10096500" y="1638300"/>
                </a:lnTo>
                <a:lnTo>
                  <a:pt x="12217400" y="0"/>
                </a:lnTo>
                <a:lnTo>
                  <a:pt x="12242800" y="6032500"/>
                </a:lnTo>
                <a:lnTo>
                  <a:pt x="0" y="6045200"/>
                </a:lnTo>
                <a:lnTo>
                  <a:pt x="12700" y="5105400"/>
                </a:lnTo>
                <a:close/>
              </a:path>
            </a:pathLst>
          </a:cu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298580" y="254270"/>
            <a:ext cx="11563485" cy="721029"/>
            <a:chOff x="8892073" y="1624677"/>
            <a:chExt cx="1691697" cy="721029"/>
          </a:xfrm>
        </p:grpSpPr>
        <p:sp>
          <p:nvSpPr>
            <p:cNvPr id="3" name="Rectangle 2"/>
            <p:cNvSpPr/>
            <p:nvPr userDrawn="1"/>
          </p:nvSpPr>
          <p:spPr>
            <a:xfrm>
              <a:off x="8892073" y="1624677"/>
              <a:ext cx="1691697" cy="22406"/>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userDrawn="1"/>
          </p:nvSpPr>
          <p:spPr>
            <a:xfrm>
              <a:off x="8892073" y="2323300"/>
              <a:ext cx="1691697" cy="22406"/>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userDrawn="1">
            <p:ph type="title"/>
          </p:nvPr>
        </p:nvSpPr>
        <p:spPr>
          <a:xfrm>
            <a:off x="298580" y="265434"/>
            <a:ext cx="10378190" cy="700773"/>
          </a:xfrm>
        </p:spPr>
        <p:txBody>
          <a:bodyPr>
            <a:normAutofit/>
          </a:bodyPr>
          <a:lstStyle>
            <a:lvl1pPr>
              <a:defRPr sz="2400" b="0">
                <a:solidFill>
                  <a:schemeClr val="tx1"/>
                </a:solidFill>
                <a:latin typeface="Impact" panose="020B0806030902050204" pitchFamily="34" charset="0"/>
              </a:defRPr>
            </a:lvl1pPr>
          </a:lstStyle>
          <a:p>
            <a:r>
              <a:rPr lang="en-US" dirty="0" smtClean="0"/>
              <a:t>Click to edit Master title style</a:t>
            </a:r>
            <a:endParaRPr lang="en-US" dirty="0"/>
          </a:p>
        </p:txBody>
      </p:sp>
      <p:grpSp>
        <p:nvGrpSpPr>
          <p:cNvPr id="68" name="Group 67"/>
          <p:cNvGrpSpPr/>
          <p:nvPr userDrawn="1"/>
        </p:nvGrpSpPr>
        <p:grpSpPr>
          <a:xfrm>
            <a:off x="11201400" y="254270"/>
            <a:ext cx="683744" cy="871079"/>
            <a:chOff x="8115263" y="1558925"/>
            <a:chExt cx="1727274" cy="2200520"/>
          </a:xfrm>
        </p:grpSpPr>
        <p:grpSp>
          <p:nvGrpSpPr>
            <p:cNvPr id="9" name="Group 8"/>
            <p:cNvGrpSpPr>
              <a:grpSpLocks noChangeAspect="1"/>
            </p:cNvGrpSpPr>
            <p:nvPr userDrawn="1"/>
          </p:nvGrpSpPr>
          <p:grpSpPr bwMode="auto">
            <a:xfrm>
              <a:off x="8233498" y="1651516"/>
              <a:ext cx="1490662" cy="1608481"/>
              <a:chOff x="-626" y="2703"/>
              <a:chExt cx="582" cy="628"/>
            </a:xfrm>
            <a:solidFill>
              <a:srgbClr val="000000"/>
            </a:solidFill>
          </p:grpSpPr>
          <p:sp>
            <p:nvSpPr>
              <p:cNvPr id="11"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Rounded Rectangle 3"/>
            <p:cNvSpPr/>
            <p:nvPr userDrawn="1"/>
          </p:nvSpPr>
          <p:spPr>
            <a:xfrm>
              <a:off x="8159750" y="1558925"/>
              <a:ext cx="1638300" cy="45719"/>
            </a:xfrm>
            <a:prstGeom prst="round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8159750" y="3329342"/>
              <a:ext cx="1638300" cy="45719"/>
            </a:xfrm>
            <a:prstGeom prst="round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userDrawn="1"/>
          </p:nvPicPr>
          <p:blipFill>
            <a:blip r:embed="rId2"/>
            <a:stretch>
              <a:fillRect/>
            </a:stretch>
          </p:blipFill>
          <p:spPr>
            <a:xfrm>
              <a:off x="8115263" y="3300977"/>
              <a:ext cx="1727274" cy="458468"/>
            </a:xfrm>
            <a:prstGeom prst="rect">
              <a:avLst/>
            </a:prstGeom>
          </p:spPr>
        </p:pic>
      </p:grpSp>
      <p:sp>
        <p:nvSpPr>
          <p:cNvPr id="69" name="Freeform 68"/>
          <p:cNvSpPr/>
          <p:nvPr userDrawn="1"/>
        </p:nvSpPr>
        <p:spPr>
          <a:xfrm>
            <a:off x="308517" y="6534616"/>
            <a:ext cx="11574966" cy="0"/>
          </a:xfrm>
          <a:custGeom>
            <a:avLst/>
            <a:gdLst>
              <a:gd name="connsiteX0" fmla="*/ 0 w 11574966"/>
              <a:gd name="connsiteY0" fmla="*/ 0 h 0"/>
              <a:gd name="connsiteX1" fmla="*/ 11574966 w 11574966"/>
              <a:gd name="connsiteY1" fmla="*/ 0 h 0"/>
            </a:gdLst>
            <a:ahLst/>
            <a:cxnLst>
              <a:cxn ang="0">
                <a:pos x="connsiteX0" y="connsiteY0"/>
              </a:cxn>
              <a:cxn ang="0">
                <a:pos x="connsiteX1" y="connsiteY1"/>
              </a:cxn>
            </a:cxnLst>
            <a:rect l="l" t="t" r="r" b="b"/>
            <a:pathLst>
              <a:path w="11574966">
                <a:moveTo>
                  <a:pt x="0" y="0"/>
                </a:moveTo>
                <a:lnTo>
                  <a:pt x="11574966"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TextBox 69"/>
          <p:cNvSpPr txBox="1"/>
          <p:nvPr userDrawn="1"/>
        </p:nvSpPr>
        <p:spPr>
          <a:xfrm>
            <a:off x="278780" y="6572639"/>
            <a:ext cx="3451586" cy="246221"/>
          </a:xfrm>
          <a:prstGeom prst="rect">
            <a:avLst/>
          </a:prstGeom>
          <a:noFill/>
        </p:spPr>
        <p:txBody>
          <a:bodyPr wrap="none" rtlCol="0" anchor="ctr">
            <a:spAutoFit/>
          </a:bodyPr>
          <a:lstStyle/>
          <a:p>
            <a:r>
              <a:rPr lang="en-IN" sz="1000" dirty="0" smtClean="0">
                <a:solidFill>
                  <a:schemeClr val="bg1"/>
                </a:solidFill>
                <a:latin typeface="Arial" panose="020B0604020202020204" pitchFamily="34" charset="0"/>
                <a:cs typeface="Arial" panose="020B0604020202020204" pitchFamily="34" charset="0"/>
              </a:rPr>
              <a:t>     |  Copyright 2016. First the trousers. All rights reserved</a:t>
            </a:r>
            <a:endParaRPr lang="en-IN" sz="1000" dirty="0">
              <a:solidFill>
                <a:schemeClr val="bg1"/>
              </a:solidFill>
              <a:latin typeface="Arial" panose="020B0604020202020204" pitchFamily="34" charset="0"/>
              <a:cs typeface="Arial" panose="020B0604020202020204" pitchFamily="34" charset="0"/>
            </a:endParaRPr>
          </a:p>
        </p:txBody>
      </p:sp>
      <p:sp>
        <p:nvSpPr>
          <p:cNvPr id="73" name="Slide Number Placeholder 72"/>
          <p:cNvSpPr>
            <a:spLocks noGrp="1"/>
          </p:cNvSpPr>
          <p:nvPr>
            <p:ph type="sldNum" sz="quarter" idx="12"/>
          </p:nvPr>
        </p:nvSpPr>
        <p:spPr>
          <a:xfrm>
            <a:off x="85724" y="6575021"/>
            <a:ext cx="482600" cy="246220"/>
          </a:xfrm>
        </p:spPr>
        <p:txBody>
          <a:bodyPr/>
          <a:lstStyle>
            <a:lvl1pPr>
              <a:defRPr lang="en-US" sz="1000" kern="1200" smtClean="0">
                <a:solidFill>
                  <a:schemeClr val="bg1"/>
                </a:solidFill>
                <a:latin typeface="Arial" panose="020B0604020202020204" pitchFamily="34" charset="0"/>
                <a:ea typeface="+mn-ea"/>
                <a:cs typeface="Arial" panose="020B0604020202020204" pitchFamily="34" charset="0"/>
              </a:defRPr>
            </a:lvl1pPr>
          </a:lstStyle>
          <a:p>
            <a:fld id="{A3BCC148-9DEF-4BDF-B503-19A51413F908}" type="slidenum">
              <a:rPr lang="en-US" smtClean="0"/>
              <a:pPr/>
              <a:t>‹#›</a:t>
            </a:fld>
            <a:endParaRPr lang="en-US" dirty="0"/>
          </a:p>
        </p:txBody>
      </p:sp>
    </p:spTree>
    <p:extLst>
      <p:ext uri="{BB962C8B-B14F-4D97-AF65-F5344CB8AC3E}">
        <p14:creationId xmlns:p14="http://schemas.microsoft.com/office/powerpoint/2010/main" val="122042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6" name="Group 5"/>
          <p:cNvGrpSpPr/>
          <p:nvPr userDrawn="1"/>
        </p:nvGrpSpPr>
        <p:grpSpPr>
          <a:xfrm>
            <a:off x="11219010" y="254270"/>
            <a:ext cx="643055" cy="721029"/>
            <a:chOff x="8892073" y="1624677"/>
            <a:chExt cx="1691697" cy="721029"/>
          </a:xfrm>
        </p:grpSpPr>
        <p:sp>
          <p:nvSpPr>
            <p:cNvPr id="3" name="Rectangle 2"/>
            <p:cNvSpPr/>
            <p:nvPr userDrawn="1"/>
          </p:nvSpPr>
          <p:spPr>
            <a:xfrm>
              <a:off x="8892073" y="1624677"/>
              <a:ext cx="1691697" cy="22406"/>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userDrawn="1"/>
          </p:nvSpPr>
          <p:spPr>
            <a:xfrm>
              <a:off x="8892073" y="2323300"/>
              <a:ext cx="1691697" cy="22406"/>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68" name="Group 67"/>
          <p:cNvGrpSpPr/>
          <p:nvPr userDrawn="1"/>
        </p:nvGrpSpPr>
        <p:grpSpPr>
          <a:xfrm>
            <a:off x="11201400" y="254270"/>
            <a:ext cx="683744" cy="871079"/>
            <a:chOff x="8115263" y="1558925"/>
            <a:chExt cx="1727274" cy="2200520"/>
          </a:xfrm>
        </p:grpSpPr>
        <p:grpSp>
          <p:nvGrpSpPr>
            <p:cNvPr id="9" name="Group 8"/>
            <p:cNvGrpSpPr>
              <a:grpSpLocks noChangeAspect="1"/>
            </p:cNvGrpSpPr>
            <p:nvPr userDrawn="1"/>
          </p:nvGrpSpPr>
          <p:grpSpPr bwMode="auto">
            <a:xfrm>
              <a:off x="8233498" y="1651516"/>
              <a:ext cx="1490662" cy="1608481"/>
              <a:chOff x="-626" y="2703"/>
              <a:chExt cx="582" cy="628"/>
            </a:xfrm>
            <a:solidFill>
              <a:srgbClr val="000000"/>
            </a:solidFill>
          </p:grpSpPr>
          <p:sp>
            <p:nvSpPr>
              <p:cNvPr id="11"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Rounded Rectangle 3"/>
            <p:cNvSpPr/>
            <p:nvPr userDrawn="1"/>
          </p:nvSpPr>
          <p:spPr>
            <a:xfrm>
              <a:off x="8159750" y="1558925"/>
              <a:ext cx="1638300" cy="45719"/>
            </a:xfrm>
            <a:prstGeom prst="round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8159750" y="3329342"/>
              <a:ext cx="1638300" cy="45719"/>
            </a:xfrm>
            <a:prstGeom prst="round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userDrawn="1"/>
          </p:nvPicPr>
          <p:blipFill>
            <a:blip r:embed="rId2"/>
            <a:stretch>
              <a:fillRect/>
            </a:stretch>
          </p:blipFill>
          <p:spPr>
            <a:xfrm>
              <a:off x="8115263" y="3300977"/>
              <a:ext cx="1727274" cy="458468"/>
            </a:xfrm>
            <a:prstGeom prst="rect">
              <a:avLst/>
            </a:prstGeom>
          </p:spPr>
        </p:pic>
      </p:grpSp>
      <p:sp>
        <p:nvSpPr>
          <p:cNvPr id="69" name="Freeform 68"/>
          <p:cNvSpPr/>
          <p:nvPr userDrawn="1"/>
        </p:nvSpPr>
        <p:spPr>
          <a:xfrm>
            <a:off x="308517" y="6534616"/>
            <a:ext cx="11574966" cy="0"/>
          </a:xfrm>
          <a:custGeom>
            <a:avLst/>
            <a:gdLst>
              <a:gd name="connsiteX0" fmla="*/ 0 w 11574966"/>
              <a:gd name="connsiteY0" fmla="*/ 0 h 0"/>
              <a:gd name="connsiteX1" fmla="*/ 11574966 w 11574966"/>
              <a:gd name="connsiteY1" fmla="*/ 0 h 0"/>
            </a:gdLst>
            <a:ahLst/>
            <a:cxnLst>
              <a:cxn ang="0">
                <a:pos x="connsiteX0" y="connsiteY0"/>
              </a:cxn>
              <a:cxn ang="0">
                <a:pos x="connsiteX1" y="connsiteY1"/>
              </a:cxn>
            </a:cxnLst>
            <a:rect l="l" t="t" r="r" b="b"/>
            <a:pathLst>
              <a:path w="11574966">
                <a:moveTo>
                  <a:pt x="0" y="0"/>
                </a:moveTo>
                <a:lnTo>
                  <a:pt x="11574966"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TextBox 69"/>
          <p:cNvSpPr txBox="1"/>
          <p:nvPr userDrawn="1"/>
        </p:nvSpPr>
        <p:spPr>
          <a:xfrm>
            <a:off x="278780" y="6572639"/>
            <a:ext cx="3451586" cy="246221"/>
          </a:xfrm>
          <a:prstGeom prst="rect">
            <a:avLst/>
          </a:prstGeom>
          <a:noFill/>
        </p:spPr>
        <p:txBody>
          <a:bodyPr wrap="none" rtlCol="0" anchor="ctr">
            <a:spAutoFit/>
          </a:bodyPr>
          <a:lstStyle/>
          <a:p>
            <a:r>
              <a:rPr lang="en-IN" sz="1000" dirty="0" smtClean="0">
                <a:latin typeface="Arial" panose="020B0604020202020204" pitchFamily="34" charset="0"/>
                <a:cs typeface="Arial" panose="020B0604020202020204" pitchFamily="34" charset="0"/>
              </a:rPr>
              <a:t>     |  Copyright 2016. First the trousers. All rights reserved</a:t>
            </a:r>
            <a:endParaRPr lang="en-IN" sz="1000" dirty="0">
              <a:latin typeface="Arial" panose="020B0604020202020204" pitchFamily="34" charset="0"/>
              <a:cs typeface="Arial" panose="020B0604020202020204" pitchFamily="34" charset="0"/>
            </a:endParaRPr>
          </a:p>
        </p:txBody>
      </p:sp>
      <p:sp>
        <p:nvSpPr>
          <p:cNvPr id="73" name="Slide Number Placeholder 72"/>
          <p:cNvSpPr>
            <a:spLocks noGrp="1"/>
          </p:cNvSpPr>
          <p:nvPr>
            <p:ph type="sldNum" sz="quarter" idx="12"/>
          </p:nvPr>
        </p:nvSpPr>
        <p:spPr>
          <a:xfrm>
            <a:off x="85724" y="6575021"/>
            <a:ext cx="482600" cy="246220"/>
          </a:xfrm>
        </p:spPr>
        <p:txBody>
          <a:bodyPr/>
          <a:lstStyle>
            <a:lvl1pPr>
              <a:defRPr lang="en-US" sz="1000" kern="1200" smtClean="0">
                <a:solidFill>
                  <a:schemeClr val="tx1"/>
                </a:solidFill>
                <a:latin typeface="Arial" panose="020B0604020202020204" pitchFamily="34" charset="0"/>
                <a:ea typeface="+mn-ea"/>
                <a:cs typeface="Arial" panose="020B0604020202020204" pitchFamily="34" charset="0"/>
              </a:defRPr>
            </a:lvl1pPr>
          </a:lstStyle>
          <a:p>
            <a:fld id="{A3BCC148-9DEF-4BDF-B503-19A51413F908}" type="slidenum">
              <a:rPr lang="en-US" smtClean="0"/>
              <a:pPr/>
              <a:t>‹#›</a:t>
            </a:fld>
            <a:endParaRPr lang="en-US" dirty="0"/>
          </a:p>
        </p:txBody>
      </p:sp>
    </p:spTree>
    <p:extLst>
      <p:ext uri="{BB962C8B-B14F-4D97-AF65-F5344CB8AC3E}">
        <p14:creationId xmlns:p14="http://schemas.microsoft.com/office/powerpoint/2010/main" val="9394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3086100"/>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298580" y="254270"/>
            <a:ext cx="11563485" cy="721029"/>
            <a:chOff x="8892073" y="1624677"/>
            <a:chExt cx="1691697" cy="721029"/>
          </a:xfrm>
        </p:grpSpPr>
        <p:sp>
          <p:nvSpPr>
            <p:cNvPr id="3" name="Rectangle 2"/>
            <p:cNvSpPr/>
            <p:nvPr userDrawn="1"/>
          </p:nvSpPr>
          <p:spPr>
            <a:xfrm>
              <a:off x="8892073" y="1624677"/>
              <a:ext cx="1691697"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userDrawn="1"/>
          </p:nvSpPr>
          <p:spPr>
            <a:xfrm>
              <a:off x="8892073" y="2323300"/>
              <a:ext cx="1691697"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userDrawn="1">
            <p:ph type="title"/>
          </p:nvPr>
        </p:nvSpPr>
        <p:spPr>
          <a:xfrm>
            <a:off x="298580" y="265434"/>
            <a:ext cx="10378190" cy="700773"/>
          </a:xfrm>
        </p:spPr>
        <p:txBody>
          <a:bodyPr>
            <a:normAutofit/>
          </a:bodyPr>
          <a:lstStyle>
            <a:lvl1pPr>
              <a:defRPr sz="2400" b="0">
                <a:solidFill>
                  <a:schemeClr val="bg1"/>
                </a:solidFill>
                <a:latin typeface="Impact" panose="020B0806030902050204" pitchFamily="34" charset="0"/>
              </a:defRPr>
            </a:lvl1pPr>
          </a:lstStyle>
          <a:p>
            <a:r>
              <a:rPr lang="en-US" dirty="0" smtClean="0"/>
              <a:t>Click to edit Master title style</a:t>
            </a:r>
            <a:endParaRPr lang="en-US" dirty="0"/>
          </a:p>
        </p:txBody>
      </p:sp>
      <p:grpSp>
        <p:nvGrpSpPr>
          <p:cNvPr id="68" name="Group 67"/>
          <p:cNvGrpSpPr/>
          <p:nvPr userDrawn="1"/>
        </p:nvGrpSpPr>
        <p:grpSpPr>
          <a:xfrm>
            <a:off x="11219013" y="254270"/>
            <a:ext cx="648524" cy="718920"/>
            <a:chOff x="8159750" y="1558925"/>
            <a:chExt cx="1638300" cy="1816136"/>
          </a:xfrm>
          <a:solidFill>
            <a:schemeClr val="bg1"/>
          </a:solidFill>
        </p:grpSpPr>
        <p:grpSp>
          <p:nvGrpSpPr>
            <p:cNvPr id="9" name="Group 8"/>
            <p:cNvGrpSpPr>
              <a:grpSpLocks noChangeAspect="1"/>
            </p:cNvGrpSpPr>
            <p:nvPr userDrawn="1"/>
          </p:nvGrpSpPr>
          <p:grpSpPr bwMode="auto">
            <a:xfrm>
              <a:off x="8233498" y="1651516"/>
              <a:ext cx="1490662" cy="1608481"/>
              <a:chOff x="-626" y="2703"/>
              <a:chExt cx="582" cy="628"/>
            </a:xfrm>
            <a:grpFill/>
          </p:grpSpPr>
          <p:sp>
            <p:nvSpPr>
              <p:cNvPr id="11"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Rounded Rectangle 3"/>
            <p:cNvSpPr/>
            <p:nvPr userDrawn="1"/>
          </p:nvSpPr>
          <p:spPr>
            <a:xfrm>
              <a:off x="8159750" y="1558925"/>
              <a:ext cx="1638300" cy="4571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8159750" y="3329342"/>
              <a:ext cx="1638300" cy="4571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Freeform 68"/>
          <p:cNvSpPr/>
          <p:nvPr userDrawn="1"/>
        </p:nvSpPr>
        <p:spPr>
          <a:xfrm>
            <a:off x="308517" y="6534616"/>
            <a:ext cx="11574966" cy="0"/>
          </a:xfrm>
          <a:custGeom>
            <a:avLst/>
            <a:gdLst>
              <a:gd name="connsiteX0" fmla="*/ 0 w 11574966"/>
              <a:gd name="connsiteY0" fmla="*/ 0 h 0"/>
              <a:gd name="connsiteX1" fmla="*/ 11574966 w 11574966"/>
              <a:gd name="connsiteY1" fmla="*/ 0 h 0"/>
            </a:gdLst>
            <a:ahLst/>
            <a:cxnLst>
              <a:cxn ang="0">
                <a:pos x="connsiteX0" y="connsiteY0"/>
              </a:cxn>
              <a:cxn ang="0">
                <a:pos x="connsiteX1" y="connsiteY1"/>
              </a:cxn>
            </a:cxnLst>
            <a:rect l="l" t="t" r="r" b="b"/>
            <a:pathLst>
              <a:path w="11574966">
                <a:moveTo>
                  <a:pt x="0" y="0"/>
                </a:moveTo>
                <a:lnTo>
                  <a:pt x="11574966"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TextBox 69"/>
          <p:cNvSpPr txBox="1"/>
          <p:nvPr userDrawn="1"/>
        </p:nvSpPr>
        <p:spPr>
          <a:xfrm>
            <a:off x="278780" y="6572639"/>
            <a:ext cx="3451586" cy="246221"/>
          </a:xfrm>
          <a:prstGeom prst="rect">
            <a:avLst/>
          </a:prstGeom>
          <a:noFill/>
        </p:spPr>
        <p:txBody>
          <a:bodyPr wrap="none" rtlCol="0" anchor="ctr">
            <a:spAutoFit/>
          </a:bodyPr>
          <a:lstStyle/>
          <a:p>
            <a:r>
              <a:rPr lang="en-IN" sz="1000" dirty="0" smtClean="0">
                <a:solidFill>
                  <a:schemeClr val="tx1"/>
                </a:solidFill>
                <a:latin typeface="Arial" panose="020B0604020202020204" pitchFamily="34" charset="0"/>
                <a:cs typeface="Arial" panose="020B0604020202020204" pitchFamily="34" charset="0"/>
              </a:rPr>
              <a:t>     |  Copyright 2016. First the trousers. All rights reserved</a:t>
            </a:r>
            <a:endParaRPr lang="en-IN" sz="1000" dirty="0">
              <a:solidFill>
                <a:schemeClr val="tx1"/>
              </a:solidFill>
              <a:latin typeface="Arial" panose="020B0604020202020204" pitchFamily="34" charset="0"/>
              <a:cs typeface="Arial" panose="020B0604020202020204" pitchFamily="34" charset="0"/>
            </a:endParaRPr>
          </a:p>
        </p:txBody>
      </p:sp>
      <p:sp>
        <p:nvSpPr>
          <p:cNvPr id="73" name="Slide Number Placeholder 72"/>
          <p:cNvSpPr>
            <a:spLocks noGrp="1"/>
          </p:cNvSpPr>
          <p:nvPr>
            <p:ph type="sldNum" sz="quarter" idx="12"/>
          </p:nvPr>
        </p:nvSpPr>
        <p:spPr>
          <a:xfrm>
            <a:off x="85724" y="6575021"/>
            <a:ext cx="482600" cy="246220"/>
          </a:xfrm>
        </p:spPr>
        <p:txBody>
          <a:bodyPr/>
          <a:lstStyle>
            <a:lvl1pPr>
              <a:defRPr lang="en-US" sz="1000" kern="1200" smtClean="0">
                <a:solidFill>
                  <a:schemeClr val="tx1"/>
                </a:solidFill>
                <a:latin typeface="Arial" panose="020B0604020202020204" pitchFamily="34" charset="0"/>
                <a:ea typeface="+mn-ea"/>
                <a:cs typeface="Arial" panose="020B0604020202020204" pitchFamily="34" charset="0"/>
              </a:defRPr>
            </a:lvl1pPr>
          </a:lstStyle>
          <a:p>
            <a:fld id="{A3BCC148-9DEF-4BDF-B503-19A51413F908}" type="slidenum">
              <a:rPr lang="en-US" smtClean="0"/>
              <a:pPr/>
              <a:t>‹#›</a:t>
            </a:fld>
            <a:endParaRPr lang="en-US" dirty="0"/>
          </a:p>
        </p:txBody>
      </p:sp>
      <p:pic>
        <p:nvPicPr>
          <p:cNvPr id="41" name="Picture 40"/>
          <p:cNvPicPr>
            <a:picLocks noChangeAspect="1"/>
          </p:cNvPicPr>
          <p:nvPr userDrawn="1"/>
        </p:nvPicPr>
        <p:blipFill>
          <a:blip r:embed="rId2"/>
          <a:stretch>
            <a:fillRect/>
          </a:stretch>
        </p:blipFill>
        <p:spPr>
          <a:xfrm>
            <a:off x="11201400" y="938251"/>
            <a:ext cx="682083" cy="189480"/>
          </a:xfrm>
          <a:prstGeom prst="rect">
            <a:avLst/>
          </a:prstGeom>
        </p:spPr>
      </p:pic>
    </p:spTree>
    <p:extLst>
      <p:ext uri="{BB962C8B-B14F-4D97-AF65-F5344CB8AC3E}">
        <p14:creationId xmlns:p14="http://schemas.microsoft.com/office/powerpoint/2010/main" val="145920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3086100"/>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298580" y="254270"/>
            <a:ext cx="11563485" cy="721029"/>
            <a:chOff x="8892073" y="1624677"/>
            <a:chExt cx="1691697" cy="721029"/>
          </a:xfrm>
        </p:grpSpPr>
        <p:sp>
          <p:nvSpPr>
            <p:cNvPr id="3" name="Rectangle 2"/>
            <p:cNvSpPr/>
            <p:nvPr userDrawn="1"/>
          </p:nvSpPr>
          <p:spPr>
            <a:xfrm>
              <a:off x="8892073" y="1624677"/>
              <a:ext cx="1691697"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userDrawn="1"/>
          </p:nvSpPr>
          <p:spPr>
            <a:xfrm>
              <a:off x="8892073" y="2323300"/>
              <a:ext cx="1691697"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userDrawn="1">
            <p:ph type="title"/>
          </p:nvPr>
        </p:nvSpPr>
        <p:spPr>
          <a:xfrm>
            <a:off x="298580" y="265434"/>
            <a:ext cx="10378190" cy="700773"/>
          </a:xfrm>
        </p:spPr>
        <p:txBody>
          <a:bodyPr>
            <a:normAutofit/>
          </a:bodyPr>
          <a:lstStyle>
            <a:lvl1pPr>
              <a:defRPr sz="2400" b="0">
                <a:solidFill>
                  <a:schemeClr val="bg1"/>
                </a:solidFill>
                <a:latin typeface="Impact" panose="020B0806030902050204" pitchFamily="34" charset="0"/>
              </a:defRPr>
            </a:lvl1pPr>
          </a:lstStyle>
          <a:p>
            <a:r>
              <a:rPr lang="en-US" dirty="0" smtClean="0"/>
              <a:t>Click to edit Master title style</a:t>
            </a:r>
            <a:endParaRPr lang="en-US" dirty="0"/>
          </a:p>
        </p:txBody>
      </p:sp>
      <p:grpSp>
        <p:nvGrpSpPr>
          <p:cNvPr id="68" name="Group 67"/>
          <p:cNvGrpSpPr/>
          <p:nvPr userDrawn="1"/>
        </p:nvGrpSpPr>
        <p:grpSpPr>
          <a:xfrm>
            <a:off x="11219013" y="254270"/>
            <a:ext cx="648524" cy="718920"/>
            <a:chOff x="8159750" y="1558925"/>
            <a:chExt cx="1638300" cy="1816136"/>
          </a:xfrm>
          <a:solidFill>
            <a:schemeClr val="bg1"/>
          </a:solidFill>
        </p:grpSpPr>
        <p:grpSp>
          <p:nvGrpSpPr>
            <p:cNvPr id="9" name="Group 8"/>
            <p:cNvGrpSpPr>
              <a:grpSpLocks noChangeAspect="1"/>
            </p:cNvGrpSpPr>
            <p:nvPr userDrawn="1"/>
          </p:nvGrpSpPr>
          <p:grpSpPr bwMode="auto">
            <a:xfrm>
              <a:off x="8233498" y="1651516"/>
              <a:ext cx="1490662" cy="1608481"/>
              <a:chOff x="-626" y="2703"/>
              <a:chExt cx="582" cy="628"/>
            </a:xfrm>
            <a:grpFill/>
          </p:grpSpPr>
          <p:sp>
            <p:nvSpPr>
              <p:cNvPr id="11"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Rounded Rectangle 3"/>
            <p:cNvSpPr/>
            <p:nvPr userDrawn="1"/>
          </p:nvSpPr>
          <p:spPr>
            <a:xfrm>
              <a:off x="8159750" y="1558925"/>
              <a:ext cx="1638300" cy="4571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8159750" y="3329342"/>
              <a:ext cx="1638300" cy="4571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Freeform 68"/>
          <p:cNvSpPr/>
          <p:nvPr userDrawn="1"/>
        </p:nvSpPr>
        <p:spPr>
          <a:xfrm>
            <a:off x="308517" y="6534616"/>
            <a:ext cx="11574966" cy="0"/>
          </a:xfrm>
          <a:custGeom>
            <a:avLst/>
            <a:gdLst>
              <a:gd name="connsiteX0" fmla="*/ 0 w 11574966"/>
              <a:gd name="connsiteY0" fmla="*/ 0 h 0"/>
              <a:gd name="connsiteX1" fmla="*/ 11574966 w 11574966"/>
              <a:gd name="connsiteY1" fmla="*/ 0 h 0"/>
            </a:gdLst>
            <a:ahLst/>
            <a:cxnLst>
              <a:cxn ang="0">
                <a:pos x="connsiteX0" y="connsiteY0"/>
              </a:cxn>
              <a:cxn ang="0">
                <a:pos x="connsiteX1" y="connsiteY1"/>
              </a:cxn>
            </a:cxnLst>
            <a:rect l="l" t="t" r="r" b="b"/>
            <a:pathLst>
              <a:path w="11574966">
                <a:moveTo>
                  <a:pt x="0" y="0"/>
                </a:moveTo>
                <a:lnTo>
                  <a:pt x="11574966"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TextBox 69"/>
          <p:cNvSpPr txBox="1"/>
          <p:nvPr userDrawn="1"/>
        </p:nvSpPr>
        <p:spPr>
          <a:xfrm>
            <a:off x="278780" y="6572639"/>
            <a:ext cx="3451586" cy="246221"/>
          </a:xfrm>
          <a:prstGeom prst="rect">
            <a:avLst/>
          </a:prstGeom>
          <a:noFill/>
        </p:spPr>
        <p:txBody>
          <a:bodyPr wrap="none" rtlCol="0" anchor="ctr">
            <a:spAutoFit/>
          </a:bodyPr>
          <a:lstStyle/>
          <a:p>
            <a:r>
              <a:rPr lang="en-IN" sz="1000" dirty="0" smtClean="0">
                <a:solidFill>
                  <a:schemeClr val="tx1"/>
                </a:solidFill>
                <a:latin typeface="Arial" panose="020B0604020202020204" pitchFamily="34" charset="0"/>
                <a:cs typeface="Arial" panose="020B0604020202020204" pitchFamily="34" charset="0"/>
              </a:rPr>
              <a:t>     |  Copyright 2016. First the trousers. All rights reserved</a:t>
            </a:r>
            <a:endParaRPr lang="en-IN" sz="1000" dirty="0">
              <a:solidFill>
                <a:schemeClr val="tx1"/>
              </a:solidFill>
              <a:latin typeface="Arial" panose="020B0604020202020204" pitchFamily="34" charset="0"/>
              <a:cs typeface="Arial" panose="020B0604020202020204" pitchFamily="34" charset="0"/>
            </a:endParaRPr>
          </a:p>
        </p:txBody>
      </p:sp>
      <p:sp>
        <p:nvSpPr>
          <p:cNvPr id="73" name="Slide Number Placeholder 72"/>
          <p:cNvSpPr>
            <a:spLocks noGrp="1"/>
          </p:cNvSpPr>
          <p:nvPr>
            <p:ph type="sldNum" sz="quarter" idx="12"/>
          </p:nvPr>
        </p:nvSpPr>
        <p:spPr>
          <a:xfrm>
            <a:off x="85724" y="6575021"/>
            <a:ext cx="482600" cy="246220"/>
          </a:xfrm>
        </p:spPr>
        <p:txBody>
          <a:bodyPr/>
          <a:lstStyle>
            <a:lvl1pPr>
              <a:defRPr lang="en-US" sz="1000" kern="1200" smtClean="0">
                <a:solidFill>
                  <a:schemeClr val="tx1"/>
                </a:solidFill>
                <a:latin typeface="Arial" panose="020B0604020202020204" pitchFamily="34" charset="0"/>
                <a:ea typeface="+mn-ea"/>
                <a:cs typeface="Arial" panose="020B0604020202020204" pitchFamily="34" charset="0"/>
              </a:defRPr>
            </a:lvl1pPr>
          </a:lstStyle>
          <a:p>
            <a:fld id="{A3BCC148-9DEF-4BDF-B503-19A51413F908}" type="slidenum">
              <a:rPr lang="en-US" smtClean="0"/>
              <a:pPr/>
              <a:t>‹#›</a:t>
            </a:fld>
            <a:endParaRPr lang="en-US" dirty="0"/>
          </a:p>
        </p:txBody>
      </p:sp>
      <p:pic>
        <p:nvPicPr>
          <p:cNvPr id="41" name="Picture 40"/>
          <p:cNvPicPr>
            <a:picLocks noChangeAspect="1"/>
          </p:cNvPicPr>
          <p:nvPr userDrawn="1"/>
        </p:nvPicPr>
        <p:blipFill>
          <a:blip r:embed="rId2"/>
          <a:stretch>
            <a:fillRect/>
          </a:stretch>
        </p:blipFill>
        <p:spPr>
          <a:xfrm>
            <a:off x="11201400" y="938251"/>
            <a:ext cx="682083" cy="189480"/>
          </a:xfrm>
          <a:prstGeom prst="rect">
            <a:avLst/>
          </a:prstGeom>
        </p:spPr>
      </p:pic>
    </p:spTree>
    <p:extLst>
      <p:ext uri="{BB962C8B-B14F-4D97-AF65-F5344CB8AC3E}">
        <p14:creationId xmlns:p14="http://schemas.microsoft.com/office/powerpoint/2010/main" val="162103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2984500"/>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userDrawn="1"/>
        </p:nvSpPr>
        <p:spPr>
          <a:xfrm>
            <a:off x="308517" y="6534616"/>
            <a:ext cx="11574966" cy="0"/>
          </a:xfrm>
          <a:custGeom>
            <a:avLst/>
            <a:gdLst>
              <a:gd name="connsiteX0" fmla="*/ 0 w 11574966"/>
              <a:gd name="connsiteY0" fmla="*/ 0 h 0"/>
              <a:gd name="connsiteX1" fmla="*/ 11574966 w 11574966"/>
              <a:gd name="connsiteY1" fmla="*/ 0 h 0"/>
            </a:gdLst>
            <a:ahLst/>
            <a:cxnLst>
              <a:cxn ang="0">
                <a:pos x="connsiteX0" y="connsiteY0"/>
              </a:cxn>
              <a:cxn ang="0">
                <a:pos x="connsiteX1" y="connsiteY1"/>
              </a:cxn>
            </a:cxnLst>
            <a:rect l="l" t="t" r="r" b="b"/>
            <a:pathLst>
              <a:path w="11574966">
                <a:moveTo>
                  <a:pt x="0" y="0"/>
                </a:moveTo>
                <a:lnTo>
                  <a:pt x="11574966" y="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TextBox 69"/>
          <p:cNvSpPr txBox="1"/>
          <p:nvPr userDrawn="1"/>
        </p:nvSpPr>
        <p:spPr>
          <a:xfrm>
            <a:off x="278780" y="6572639"/>
            <a:ext cx="3451586" cy="246221"/>
          </a:xfrm>
          <a:prstGeom prst="rect">
            <a:avLst/>
          </a:prstGeom>
          <a:noFill/>
        </p:spPr>
        <p:txBody>
          <a:bodyPr wrap="none" rtlCol="0" anchor="ctr">
            <a:spAutoFit/>
          </a:bodyPr>
          <a:lstStyle/>
          <a:p>
            <a:r>
              <a:rPr lang="en-IN" sz="1000" dirty="0" smtClean="0">
                <a:solidFill>
                  <a:schemeClr val="tx1"/>
                </a:solidFill>
                <a:latin typeface="Arial" panose="020B0604020202020204" pitchFamily="34" charset="0"/>
                <a:cs typeface="Arial" panose="020B0604020202020204" pitchFamily="34" charset="0"/>
              </a:rPr>
              <a:t>     |  Copyright 2016. First the trousers. All rights reserved</a:t>
            </a:r>
            <a:endParaRPr lang="en-IN" sz="1000" dirty="0">
              <a:solidFill>
                <a:schemeClr val="tx1"/>
              </a:solidFill>
              <a:latin typeface="Arial" panose="020B0604020202020204" pitchFamily="34" charset="0"/>
              <a:cs typeface="Arial" panose="020B0604020202020204" pitchFamily="34" charset="0"/>
            </a:endParaRPr>
          </a:p>
        </p:txBody>
      </p:sp>
      <p:sp>
        <p:nvSpPr>
          <p:cNvPr id="73" name="Slide Number Placeholder 72"/>
          <p:cNvSpPr>
            <a:spLocks noGrp="1"/>
          </p:cNvSpPr>
          <p:nvPr>
            <p:ph type="sldNum" sz="quarter" idx="12"/>
          </p:nvPr>
        </p:nvSpPr>
        <p:spPr>
          <a:xfrm>
            <a:off x="85724" y="6575021"/>
            <a:ext cx="482600" cy="246220"/>
          </a:xfrm>
        </p:spPr>
        <p:txBody>
          <a:bodyPr/>
          <a:lstStyle>
            <a:lvl1pPr>
              <a:defRPr lang="en-US" sz="1000" kern="1200" smtClean="0">
                <a:solidFill>
                  <a:schemeClr val="tx1"/>
                </a:solidFill>
                <a:latin typeface="Arial" panose="020B0604020202020204" pitchFamily="34" charset="0"/>
                <a:ea typeface="+mn-ea"/>
                <a:cs typeface="Arial" panose="020B0604020202020204" pitchFamily="34" charset="0"/>
              </a:defRPr>
            </a:lvl1pPr>
          </a:lstStyle>
          <a:p>
            <a:fld id="{A3BCC148-9DEF-4BDF-B503-19A51413F908}" type="slidenum">
              <a:rPr lang="en-US" smtClean="0"/>
              <a:pPr/>
              <a:t>‹#›</a:t>
            </a:fld>
            <a:endParaRPr lang="en-US" dirty="0"/>
          </a:p>
        </p:txBody>
      </p:sp>
      <p:pic>
        <p:nvPicPr>
          <p:cNvPr id="42" name="Picture 41"/>
          <p:cNvPicPr>
            <a:picLocks noChangeAspect="1"/>
          </p:cNvPicPr>
          <p:nvPr userDrawn="1"/>
        </p:nvPicPr>
        <p:blipFill>
          <a:blip r:embed="rId2"/>
          <a:stretch>
            <a:fillRect/>
          </a:stretch>
        </p:blipFill>
        <p:spPr>
          <a:xfrm>
            <a:off x="11201400" y="938251"/>
            <a:ext cx="682083" cy="189480"/>
          </a:xfrm>
          <a:prstGeom prst="rect">
            <a:avLst/>
          </a:prstGeom>
        </p:spPr>
      </p:pic>
      <p:grpSp>
        <p:nvGrpSpPr>
          <p:cNvPr id="43" name="Group 42"/>
          <p:cNvGrpSpPr/>
          <p:nvPr userDrawn="1"/>
        </p:nvGrpSpPr>
        <p:grpSpPr>
          <a:xfrm>
            <a:off x="11219010" y="254270"/>
            <a:ext cx="643055" cy="721029"/>
            <a:chOff x="298580" y="254270"/>
            <a:chExt cx="11563485" cy="721029"/>
          </a:xfrm>
        </p:grpSpPr>
        <p:sp>
          <p:nvSpPr>
            <p:cNvPr id="44" name="Rectangle 43"/>
            <p:cNvSpPr/>
            <p:nvPr userDrawn="1"/>
          </p:nvSpPr>
          <p:spPr>
            <a:xfrm>
              <a:off x="298580" y="254270"/>
              <a:ext cx="11563485"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p:cNvSpPr/>
            <p:nvPr userDrawn="1"/>
          </p:nvSpPr>
          <p:spPr>
            <a:xfrm>
              <a:off x="298580" y="952893"/>
              <a:ext cx="11563485" cy="2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46" name="Group 45"/>
          <p:cNvGrpSpPr>
            <a:grpSpLocks noChangeAspect="1"/>
          </p:cNvGrpSpPr>
          <p:nvPr userDrawn="1"/>
        </p:nvGrpSpPr>
        <p:grpSpPr bwMode="auto">
          <a:xfrm>
            <a:off x="11248204" y="290922"/>
            <a:ext cx="590081" cy="636720"/>
            <a:chOff x="-626" y="2703"/>
            <a:chExt cx="582" cy="628"/>
          </a:xfrm>
          <a:solidFill>
            <a:schemeClr val="bg1"/>
          </a:solidFill>
        </p:grpSpPr>
        <p:sp>
          <p:nvSpPr>
            <p:cNvPr id="47" name="Freeform 5"/>
            <p:cNvSpPr>
              <a:spLocks/>
            </p:cNvSpPr>
            <p:nvPr/>
          </p:nvSpPr>
          <p:spPr bwMode="auto">
            <a:xfrm>
              <a:off x="-488" y="3176"/>
              <a:ext cx="91" cy="151"/>
            </a:xfrm>
            <a:custGeom>
              <a:avLst/>
              <a:gdLst>
                <a:gd name="T0" fmla="*/ 0 w 91"/>
                <a:gd name="T1" fmla="*/ 76 h 151"/>
                <a:gd name="T2" fmla="*/ 0 w 91"/>
                <a:gd name="T3" fmla="*/ 12 h 151"/>
                <a:gd name="T4" fmla="*/ 2 w 91"/>
                <a:gd name="T5" fmla="*/ 4 h 151"/>
                <a:gd name="T6" fmla="*/ 11 w 91"/>
                <a:gd name="T7" fmla="*/ 0 h 151"/>
                <a:gd name="T8" fmla="*/ 27 w 91"/>
                <a:gd name="T9" fmla="*/ 0 h 151"/>
                <a:gd name="T10" fmla="*/ 35 w 91"/>
                <a:gd name="T11" fmla="*/ 2 h 151"/>
                <a:gd name="T12" fmla="*/ 39 w 91"/>
                <a:gd name="T13" fmla="*/ 10 h 151"/>
                <a:gd name="T14" fmla="*/ 39 w 91"/>
                <a:gd name="T15" fmla="*/ 28 h 151"/>
                <a:gd name="T16" fmla="*/ 39 w 91"/>
                <a:gd name="T17" fmla="*/ 50 h 151"/>
                <a:gd name="T18" fmla="*/ 45 w 91"/>
                <a:gd name="T19" fmla="*/ 52 h 151"/>
                <a:gd name="T20" fmla="*/ 49 w 91"/>
                <a:gd name="T21" fmla="*/ 52 h 151"/>
                <a:gd name="T22" fmla="*/ 53 w 91"/>
                <a:gd name="T23" fmla="*/ 44 h 151"/>
                <a:gd name="T24" fmla="*/ 51 w 91"/>
                <a:gd name="T25" fmla="*/ 26 h 151"/>
                <a:gd name="T26" fmla="*/ 51 w 91"/>
                <a:gd name="T27" fmla="*/ 20 h 151"/>
                <a:gd name="T28" fmla="*/ 51 w 91"/>
                <a:gd name="T29" fmla="*/ 10 h 151"/>
                <a:gd name="T30" fmla="*/ 55 w 91"/>
                <a:gd name="T31" fmla="*/ 2 h 151"/>
                <a:gd name="T32" fmla="*/ 63 w 91"/>
                <a:gd name="T33" fmla="*/ 2 h 151"/>
                <a:gd name="T34" fmla="*/ 89 w 91"/>
                <a:gd name="T35" fmla="*/ 2 h 151"/>
                <a:gd name="T36" fmla="*/ 91 w 91"/>
                <a:gd name="T37" fmla="*/ 4 h 151"/>
                <a:gd name="T38" fmla="*/ 91 w 91"/>
                <a:gd name="T39" fmla="*/ 14 h 151"/>
                <a:gd name="T40" fmla="*/ 91 w 91"/>
                <a:gd name="T41" fmla="*/ 139 h 151"/>
                <a:gd name="T42" fmla="*/ 91 w 91"/>
                <a:gd name="T43" fmla="*/ 145 h 151"/>
                <a:gd name="T44" fmla="*/ 85 w 91"/>
                <a:gd name="T45" fmla="*/ 151 h 151"/>
                <a:gd name="T46" fmla="*/ 79 w 91"/>
                <a:gd name="T47" fmla="*/ 151 h 151"/>
                <a:gd name="T48" fmla="*/ 59 w 91"/>
                <a:gd name="T49" fmla="*/ 151 h 151"/>
                <a:gd name="T50" fmla="*/ 53 w 91"/>
                <a:gd name="T51" fmla="*/ 145 h 151"/>
                <a:gd name="T52" fmla="*/ 51 w 91"/>
                <a:gd name="T53" fmla="*/ 125 h 151"/>
                <a:gd name="T54" fmla="*/ 51 w 91"/>
                <a:gd name="T55" fmla="*/ 99 h 151"/>
                <a:gd name="T56" fmla="*/ 51 w 91"/>
                <a:gd name="T57" fmla="*/ 91 h 151"/>
                <a:gd name="T58" fmla="*/ 45 w 91"/>
                <a:gd name="T59" fmla="*/ 87 h 151"/>
                <a:gd name="T60" fmla="*/ 41 w 91"/>
                <a:gd name="T61" fmla="*/ 89 h 151"/>
                <a:gd name="T62" fmla="*/ 39 w 91"/>
                <a:gd name="T63" fmla="*/ 99 h 151"/>
                <a:gd name="T64" fmla="*/ 39 w 91"/>
                <a:gd name="T65" fmla="*/ 137 h 151"/>
                <a:gd name="T66" fmla="*/ 39 w 91"/>
                <a:gd name="T67" fmla="*/ 143 h 151"/>
                <a:gd name="T68" fmla="*/ 33 w 91"/>
                <a:gd name="T69" fmla="*/ 151 h 151"/>
                <a:gd name="T70" fmla="*/ 27 w 91"/>
                <a:gd name="T71" fmla="*/ 151 h 151"/>
                <a:gd name="T72" fmla="*/ 6 w 91"/>
                <a:gd name="T73" fmla="*/ 149 h 151"/>
                <a:gd name="T74" fmla="*/ 2 w 91"/>
                <a:gd name="T75" fmla="*/ 145 h 151"/>
                <a:gd name="T76" fmla="*/ 0 w 91"/>
                <a:gd name="T77" fmla="*/ 125 h 151"/>
                <a:gd name="T78" fmla="*/ 0 w 91"/>
                <a:gd name="T79"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51">
                  <a:moveTo>
                    <a:pt x="0" y="76"/>
                  </a:moveTo>
                  <a:lnTo>
                    <a:pt x="0" y="76"/>
                  </a:lnTo>
                  <a:lnTo>
                    <a:pt x="0" y="12"/>
                  </a:lnTo>
                  <a:lnTo>
                    <a:pt x="0" y="12"/>
                  </a:lnTo>
                  <a:lnTo>
                    <a:pt x="0" y="6"/>
                  </a:lnTo>
                  <a:lnTo>
                    <a:pt x="2" y="4"/>
                  </a:lnTo>
                  <a:lnTo>
                    <a:pt x="6" y="2"/>
                  </a:lnTo>
                  <a:lnTo>
                    <a:pt x="11" y="0"/>
                  </a:lnTo>
                  <a:lnTo>
                    <a:pt x="11" y="0"/>
                  </a:lnTo>
                  <a:lnTo>
                    <a:pt x="27" y="0"/>
                  </a:lnTo>
                  <a:lnTo>
                    <a:pt x="33" y="2"/>
                  </a:lnTo>
                  <a:lnTo>
                    <a:pt x="35" y="2"/>
                  </a:lnTo>
                  <a:lnTo>
                    <a:pt x="37" y="6"/>
                  </a:lnTo>
                  <a:lnTo>
                    <a:pt x="39" y="10"/>
                  </a:lnTo>
                  <a:lnTo>
                    <a:pt x="39" y="28"/>
                  </a:lnTo>
                  <a:lnTo>
                    <a:pt x="39" y="28"/>
                  </a:lnTo>
                  <a:lnTo>
                    <a:pt x="39" y="44"/>
                  </a:lnTo>
                  <a:lnTo>
                    <a:pt x="39" y="50"/>
                  </a:lnTo>
                  <a:lnTo>
                    <a:pt x="41" y="52"/>
                  </a:lnTo>
                  <a:lnTo>
                    <a:pt x="45" y="52"/>
                  </a:lnTo>
                  <a:lnTo>
                    <a:pt x="45" y="52"/>
                  </a:lnTo>
                  <a:lnTo>
                    <a:pt x="49" y="52"/>
                  </a:lnTo>
                  <a:lnTo>
                    <a:pt x="51" y="50"/>
                  </a:lnTo>
                  <a:lnTo>
                    <a:pt x="53" y="44"/>
                  </a:lnTo>
                  <a:lnTo>
                    <a:pt x="51" y="34"/>
                  </a:lnTo>
                  <a:lnTo>
                    <a:pt x="51" y="26"/>
                  </a:lnTo>
                  <a:lnTo>
                    <a:pt x="51" y="26"/>
                  </a:lnTo>
                  <a:lnTo>
                    <a:pt x="51" y="20"/>
                  </a:lnTo>
                  <a:lnTo>
                    <a:pt x="51" y="20"/>
                  </a:lnTo>
                  <a:lnTo>
                    <a:pt x="51" y="10"/>
                  </a:lnTo>
                  <a:lnTo>
                    <a:pt x="51" y="6"/>
                  </a:lnTo>
                  <a:lnTo>
                    <a:pt x="55" y="2"/>
                  </a:lnTo>
                  <a:lnTo>
                    <a:pt x="55" y="2"/>
                  </a:lnTo>
                  <a:lnTo>
                    <a:pt x="63" y="2"/>
                  </a:lnTo>
                  <a:lnTo>
                    <a:pt x="71" y="0"/>
                  </a:lnTo>
                  <a:lnTo>
                    <a:pt x="89" y="2"/>
                  </a:lnTo>
                  <a:lnTo>
                    <a:pt x="89" y="2"/>
                  </a:lnTo>
                  <a:lnTo>
                    <a:pt x="91" y="4"/>
                  </a:lnTo>
                  <a:lnTo>
                    <a:pt x="91" y="6"/>
                  </a:lnTo>
                  <a:lnTo>
                    <a:pt x="91" y="14"/>
                  </a:lnTo>
                  <a:lnTo>
                    <a:pt x="91" y="14"/>
                  </a:lnTo>
                  <a:lnTo>
                    <a:pt x="91" y="139"/>
                  </a:lnTo>
                  <a:lnTo>
                    <a:pt x="91" y="139"/>
                  </a:lnTo>
                  <a:lnTo>
                    <a:pt x="91" y="145"/>
                  </a:lnTo>
                  <a:lnTo>
                    <a:pt x="89" y="149"/>
                  </a:lnTo>
                  <a:lnTo>
                    <a:pt x="85" y="151"/>
                  </a:lnTo>
                  <a:lnTo>
                    <a:pt x="79" y="151"/>
                  </a:lnTo>
                  <a:lnTo>
                    <a:pt x="79" y="151"/>
                  </a:lnTo>
                  <a:lnTo>
                    <a:pt x="63" y="151"/>
                  </a:lnTo>
                  <a:lnTo>
                    <a:pt x="59" y="151"/>
                  </a:lnTo>
                  <a:lnTo>
                    <a:pt x="55" y="149"/>
                  </a:lnTo>
                  <a:lnTo>
                    <a:pt x="53" y="145"/>
                  </a:lnTo>
                  <a:lnTo>
                    <a:pt x="51" y="141"/>
                  </a:lnTo>
                  <a:lnTo>
                    <a:pt x="51" y="125"/>
                  </a:lnTo>
                  <a:lnTo>
                    <a:pt x="51" y="125"/>
                  </a:lnTo>
                  <a:lnTo>
                    <a:pt x="51" y="99"/>
                  </a:lnTo>
                  <a:lnTo>
                    <a:pt x="51" y="99"/>
                  </a:lnTo>
                  <a:lnTo>
                    <a:pt x="51" y="91"/>
                  </a:lnTo>
                  <a:lnTo>
                    <a:pt x="49" y="89"/>
                  </a:lnTo>
                  <a:lnTo>
                    <a:pt x="45" y="87"/>
                  </a:lnTo>
                  <a:lnTo>
                    <a:pt x="45" y="87"/>
                  </a:lnTo>
                  <a:lnTo>
                    <a:pt x="41" y="89"/>
                  </a:lnTo>
                  <a:lnTo>
                    <a:pt x="39" y="91"/>
                  </a:lnTo>
                  <a:lnTo>
                    <a:pt x="39" y="99"/>
                  </a:lnTo>
                  <a:lnTo>
                    <a:pt x="39" y="99"/>
                  </a:lnTo>
                  <a:lnTo>
                    <a:pt x="39" y="137"/>
                  </a:lnTo>
                  <a:lnTo>
                    <a:pt x="39" y="137"/>
                  </a:lnTo>
                  <a:lnTo>
                    <a:pt x="39" y="143"/>
                  </a:lnTo>
                  <a:lnTo>
                    <a:pt x="37" y="149"/>
                  </a:lnTo>
                  <a:lnTo>
                    <a:pt x="33" y="151"/>
                  </a:lnTo>
                  <a:lnTo>
                    <a:pt x="27" y="151"/>
                  </a:lnTo>
                  <a:lnTo>
                    <a:pt x="27" y="151"/>
                  </a:lnTo>
                  <a:lnTo>
                    <a:pt x="11" y="151"/>
                  </a:lnTo>
                  <a:lnTo>
                    <a:pt x="6" y="149"/>
                  </a:lnTo>
                  <a:lnTo>
                    <a:pt x="4" y="149"/>
                  </a:lnTo>
                  <a:lnTo>
                    <a:pt x="2" y="145"/>
                  </a:lnTo>
                  <a:lnTo>
                    <a:pt x="0" y="141"/>
                  </a:lnTo>
                  <a:lnTo>
                    <a:pt x="0" y="125"/>
                  </a:lnTo>
                  <a:lnTo>
                    <a:pt x="0" y="125"/>
                  </a:lnTo>
                  <a:lnTo>
                    <a:pt x="0" y="76"/>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6"/>
            <p:cNvSpPr>
              <a:spLocks/>
            </p:cNvSpPr>
            <p:nvPr/>
          </p:nvSpPr>
          <p:spPr bwMode="auto">
            <a:xfrm>
              <a:off x="-140" y="3174"/>
              <a:ext cx="90" cy="157"/>
            </a:xfrm>
            <a:custGeom>
              <a:avLst/>
              <a:gdLst>
                <a:gd name="T0" fmla="*/ 18 w 90"/>
                <a:gd name="T1" fmla="*/ 101 h 157"/>
                <a:gd name="T2" fmla="*/ 36 w 90"/>
                <a:gd name="T3" fmla="*/ 101 h 157"/>
                <a:gd name="T4" fmla="*/ 38 w 90"/>
                <a:gd name="T5" fmla="*/ 107 h 157"/>
                <a:gd name="T6" fmla="*/ 38 w 90"/>
                <a:gd name="T7" fmla="*/ 117 h 157"/>
                <a:gd name="T8" fmla="*/ 40 w 90"/>
                <a:gd name="T9" fmla="*/ 129 h 157"/>
                <a:gd name="T10" fmla="*/ 44 w 90"/>
                <a:gd name="T11" fmla="*/ 129 h 157"/>
                <a:gd name="T12" fmla="*/ 52 w 90"/>
                <a:gd name="T13" fmla="*/ 125 h 157"/>
                <a:gd name="T14" fmla="*/ 54 w 90"/>
                <a:gd name="T15" fmla="*/ 115 h 157"/>
                <a:gd name="T16" fmla="*/ 48 w 90"/>
                <a:gd name="T17" fmla="*/ 99 h 157"/>
                <a:gd name="T18" fmla="*/ 34 w 90"/>
                <a:gd name="T19" fmla="*/ 89 h 157"/>
                <a:gd name="T20" fmla="*/ 18 w 90"/>
                <a:gd name="T21" fmla="*/ 79 h 157"/>
                <a:gd name="T22" fmla="*/ 6 w 90"/>
                <a:gd name="T23" fmla="*/ 66 h 157"/>
                <a:gd name="T24" fmla="*/ 0 w 90"/>
                <a:gd name="T25" fmla="*/ 50 h 157"/>
                <a:gd name="T26" fmla="*/ 0 w 90"/>
                <a:gd name="T27" fmla="*/ 32 h 157"/>
                <a:gd name="T28" fmla="*/ 2 w 90"/>
                <a:gd name="T29" fmla="*/ 24 h 157"/>
                <a:gd name="T30" fmla="*/ 10 w 90"/>
                <a:gd name="T31" fmla="*/ 10 h 157"/>
                <a:gd name="T32" fmla="*/ 24 w 90"/>
                <a:gd name="T33" fmla="*/ 2 h 157"/>
                <a:gd name="T34" fmla="*/ 42 w 90"/>
                <a:gd name="T35" fmla="*/ 0 h 157"/>
                <a:gd name="T36" fmla="*/ 52 w 90"/>
                <a:gd name="T37" fmla="*/ 0 h 157"/>
                <a:gd name="T38" fmla="*/ 68 w 90"/>
                <a:gd name="T39" fmla="*/ 4 h 157"/>
                <a:gd name="T40" fmla="*/ 80 w 90"/>
                <a:gd name="T41" fmla="*/ 12 h 157"/>
                <a:gd name="T42" fmla="*/ 86 w 90"/>
                <a:gd name="T43" fmla="*/ 24 h 157"/>
                <a:gd name="T44" fmla="*/ 88 w 90"/>
                <a:gd name="T45" fmla="*/ 40 h 157"/>
                <a:gd name="T46" fmla="*/ 86 w 90"/>
                <a:gd name="T47" fmla="*/ 48 h 157"/>
                <a:gd name="T48" fmla="*/ 80 w 90"/>
                <a:gd name="T49" fmla="*/ 48 h 157"/>
                <a:gd name="T50" fmla="*/ 70 w 90"/>
                <a:gd name="T51" fmla="*/ 48 h 157"/>
                <a:gd name="T52" fmla="*/ 56 w 90"/>
                <a:gd name="T53" fmla="*/ 48 h 157"/>
                <a:gd name="T54" fmla="*/ 50 w 90"/>
                <a:gd name="T55" fmla="*/ 40 h 157"/>
                <a:gd name="T56" fmla="*/ 50 w 90"/>
                <a:gd name="T57" fmla="*/ 32 h 157"/>
                <a:gd name="T58" fmla="*/ 44 w 90"/>
                <a:gd name="T59" fmla="*/ 26 h 157"/>
                <a:gd name="T60" fmla="*/ 40 w 90"/>
                <a:gd name="T61" fmla="*/ 28 h 157"/>
                <a:gd name="T62" fmla="*/ 38 w 90"/>
                <a:gd name="T63" fmla="*/ 32 h 157"/>
                <a:gd name="T64" fmla="*/ 38 w 90"/>
                <a:gd name="T65" fmla="*/ 44 h 157"/>
                <a:gd name="T66" fmla="*/ 44 w 90"/>
                <a:gd name="T67" fmla="*/ 54 h 157"/>
                <a:gd name="T68" fmla="*/ 64 w 90"/>
                <a:gd name="T69" fmla="*/ 66 h 157"/>
                <a:gd name="T70" fmla="*/ 72 w 90"/>
                <a:gd name="T71" fmla="*/ 72 h 157"/>
                <a:gd name="T72" fmla="*/ 84 w 90"/>
                <a:gd name="T73" fmla="*/ 83 h 157"/>
                <a:gd name="T74" fmla="*/ 90 w 90"/>
                <a:gd name="T75" fmla="*/ 97 h 157"/>
                <a:gd name="T76" fmla="*/ 90 w 90"/>
                <a:gd name="T77" fmla="*/ 123 h 157"/>
                <a:gd name="T78" fmla="*/ 88 w 90"/>
                <a:gd name="T79" fmla="*/ 131 h 157"/>
                <a:gd name="T80" fmla="*/ 80 w 90"/>
                <a:gd name="T81" fmla="*/ 147 h 157"/>
                <a:gd name="T82" fmla="*/ 64 w 90"/>
                <a:gd name="T83" fmla="*/ 155 h 157"/>
                <a:gd name="T84" fmla="*/ 46 w 90"/>
                <a:gd name="T85" fmla="*/ 157 h 157"/>
                <a:gd name="T86" fmla="*/ 34 w 90"/>
                <a:gd name="T87" fmla="*/ 155 h 157"/>
                <a:gd name="T88" fmla="*/ 18 w 90"/>
                <a:gd name="T89" fmla="*/ 149 h 157"/>
                <a:gd name="T90" fmla="*/ 6 w 90"/>
                <a:gd name="T91" fmla="*/ 137 h 157"/>
                <a:gd name="T92" fmla="*/ 0 w 90"/>
                <a:gd name="T93" fmla="*/ 123 h 157"/>
                <a:gd name="T94" fmla="*/ 2 w 90"/>
                <a:gd name="T95" fmla="*/ 105 h 157"/>
                <a:gd name="T96" fmla="*/ 2 w 90"/>
                <a:gd name="T97" fmla="*/ 101 h 157"/>
                <a:gd name="T98" fmla="*/ 10 w 90"/>
                <a:gd name="T99" fmla="*/ 99 h 157"/>
                <a:gd name="T100" fmla="*/ 18 w 90"/>
                <a:gd name="T101" fmla="*/ 10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157">
                  <a:moveTo>
                    <a:pt x="18" y="101"/>
                  </a:moveTo>
                  <a:lnTo>
                    <a:pt x="18" y="101"/>
                  </a:lnTo>
                  <a:lnTo>
                    <a:pt x="28" y="99"/>
                  </a:lnTo>
                  <a:lnTo>
                    <a:pt x="36" y="101"/>
                  </a:lnTo>
                  <a:lnTo>
                    <a:pt x="38" y="103"/>
                  </a:lnTo>
                  <a:lnTo>
                    <a:pt x="38" y="107"/>
                  </a:lnTo>
                  <a:lnTo>
                    <a:pt x="38" y="117"/>
                  </a:lnTo>
                  <a:lnTo>
                    <a:pt x="38" y="117"/>
                  </a:lnTo>
                  <a:lnTo>
                    <a:pt x="38" y="125"/>
                  </a:lnTo>
                  <a:lnTo>
                    <a:pt x="40" y="129"/>
                  </a:lnTo>
                  <a:lnTo>
                    <a:pt x="44" y="129"/>
                  </a:lnTo>
                  <a:lnTo>
                    <a:pt x="44" y="129"/>
                  </a:lnTo>
                  <a:lnTo>
                    <a:pt x="50" y="129"/>
                  </a:lnTo>
                  <a:lnTo>
                    <a:pt x="52" y="125"/>
                  </a:lnTo>
                  <a:lnTo>
                    <a:pt x="54" y="115"/>
                  </a:lnTo>
                  <a:lnTo>
                    <a:pt x="54" y="115"/>
                  </a:lnTo>
                  <a:lnTo>
                    <a:pt x="52" y="107"/>
                  </a:lnTo>
                  <a:lnTo>
                    <a:pt x="48" y="99"/>
                  </a:lnTo>
                  <a:lnTo>
                    <a:pt x="40" y="93"/>
                  </a:lnTo>
                  <a:lnTo>
                    <a:pt x="34" y="89"/>
                  </a:lnTo>
                  <a:lnTo>
                    <a:pt x="34" y="89"/>
                  </a:lnTo>
                  <a:lnTo>
                    <a:pt x="18" y="79"/>
                  </a:lnTo>
                  <a:lnTo>
                    <a:pt x="12" y="74"/>
                  </a:lnTo>
                  <a:lnTo>
                    <a:pt x="6" y="66"/>
                  </a:lnTo>
                  <a:lnTo>
                    <a:pt x="4" y="60"/>
                  </a:lnTo>
                  <a:lnTo>
                    <a:pt x="0" y="50"/>
                  </a:lnTo>
                  <a:lnTo>
                    <a:pt x="0" y="42"/>
                  </a:lnTo>
                  <a:lnTo>
                    <a:pt x="0" y="32"/>
                  </a:lnTo>
                  <a:lnTo>
                    <a:pt x="0" y="32"/>
                  </a:lnTo>
                  <a:lnTo>
                    <a:pt x="2" y="24"/>
                  </a:lnTo>
                  <a:lnTo>
                    <a:pt x="6" y="16"/>
                  </a:lnTo>
                  <a:lnTo>
                    <a:pt x="10" y="10"/>
                  </a:lnTo>
                  <a:lnTo>
                    <a:pt x="16" y="6"/>
                  </a:lnTo>
                  <a:lnTo>
                    <a:pt x="24" y="2"/>
                  </a:lnTo>
                  <a:lnTo>
                    <a:pt x="32" y="0"/>
                  </a:lnTo>
                  <a:lnTo>
                    <a:pt x="42" y="0"/>
                  </a:lnTo>
                  <a:lnTo>
                    <a:pt x="52" y="0"/>
                  </a:lnTo>
                  <a:lnTo>
                    <a:pt x="52" y="0"/>
                  </a:lnTo>
                  <a:lnTo>
                    <a:pt x="60" y="2"/>
                  </a:lnTo>
                  <a:lnTo>
                    <a:pt x="68" y="4"/>
                  </a:lnTo>
                  <a:lnTo>
                    <a:pt x="74" y="8"/>
                  </a:lnTo>
                  <a:lnTo>
                    <a:pt x="80" y="12"/>
                  </a:lnTo>
                  <a:lnTo>
                    <a:pt x="84" y="18"/>
                  </a:lnTo>
                  <a:lnTo>
                    <a:pt x="86" y="24"/>
                  </a:lnTo>
                  <a:lnTo>
                    <a:pt x="88" y="32"/>
                  </a:lnTo>
                  <a:lnTo>
                    <a:pt x="88" y="40"/>
                  </a:lnTo>
                  <a:lnTo>
                    <a:pt x="88" y="40"/>
                  </a:lnTo>
                  <a:lnTo>
                    <a:pt x="86" y="48"/>
                  </a:lnTo>
                  <a:lnTo>
                    <a:pt x="82" y="48"/>
                  </a:lnTo>
                  <a:lnTo>
                    <a:pt x="80" y="48"/>
                  </a:lnTo>
                  <a:lnTo>
                    <a:pt x="80" y="48"/>
                  </a:lnTo>
                  <a:lnTo>
                    <a:pt x="70" y="48"/>
                  </a:lnTo>
                  <a:lnTo>
                    <a:pt x="60" y="50"/>
                  </a:lnTo>
                  <a:lnTo>
                    <a:pt x="56" y="48"/>
                  </a:lnTo>
                  <a:lnTo>
                    <a:pt x="52" y="46"/>
                  </a:lnTo>
                  <a:lnTo>
                    <a:pt x="50" y="40"/>
                  </a:lnTo>
                  <a:lnTo>
                    <a:pt x="50" y="32"/>
                  </a:lnTo>
                  <a:lnTo>
                    <a:pt x="50" y="32"/>
                  </a:lnTo>
                  <a:lnTo>
                    <a:pt x="48" y="28"/>
                  </a:lnTo>
                  <a:lnTo>
                    <a:pt x="44" y="26"/>
                  </a:lnTo>
                  <a:lnTo>
                    <a:pt x="44" y="26"/>
                  </a:lnTo>
                  <a:lnTo>
                    <a:pt x="40" y="28"/>
                  </a:lnTo>
                  <a:lnTo>
                    <a:pt x="38" y="32"/>
                  </a:lnTo>
                  <a:lnTo>
                    <a:pt x="38" y="32"/>
                  </a:lnTo>
                  <a:lnTo>
                    <a:pt x="38" y="38"/>
                  </a:lnTo>
                  <a:lnTo>
                    <a:pt x="38" y="44"/>
                  </a:lnTo>
                  <a:lnTo>
                    <a:pt x="40" y="48"/>
                  </a:lnTo>
                  <a:lnTo>
                    <a:pt x="44" y="54"/>
                  </a:lnTo>
                  <a:lnTo>
                    <a:pt x="44" y="54"/>
                  </a:lnTo>
                  <a:lnTo>
                    <a:pt x="64" y="66"/>
                  </a:lnTo>
                  <a:lnTo>
                    <a:pt x="64" y="66"/>
                  </a:lnTo>
                  <a:lnTo>
                    <a:pt x="72" y="72"/>
                  </a:lnTo>
                  <a:lnTo>
                    <a:pt x="78" y="78"/>
                  </a:lnTo>
                  <a:lnTo>
                    <a:pt x="84" y="83"/>
                  </a:lnTo>
                  <a:lnTo>
                    <a:pt x="86" y="91"/>
                  </a:lnTo>
                  <a:lnTo>
                    <a:pt x="90" y="97"/>
                  </a:lnTo>
                  <a:lnTo>
                    <a:pt x="90" y="105"/>
                  </a:lnTo>
                  <a:lnTo>
                    <a:pt x="90" y="123"/>
                  </a:lnTo>
                  <a:lnTo>
                    <a:pt x="90" y="123"/>
                  </a:lnTo>
                  <a:lnTo>
                    <a:pt x="88" y="131"/>
                  </a:lnTo>
                  <a:lnTo>
                    <a:pt x="84" y="139"/>
                  </a:lnTo>
                  <a:lnTo>
                    <a:pt x="80" y="147"/>
                  </a:lnTo>
                  <a:lnTo>
                    <a:pt x="72" y="151"/>
                  </a:lnTo>
                  <a:lnTo>
                    <a:pt x="64" y="155"/>
                  </a:lnTo>
                  <a:lnTo>
                    <a:pt x="56" y="157"/>
                  </a:lnTo>
                  <a:lnTo>
                    <a:pt x="46" y="157"/>
                  </a:lnTo>
                  <a:lnTo>
                    <a:pt x="34" y="155"/>
                  </a:lnTo>
                  <a:lnTo>
                    <a:pt x="34" y="155"/>
                  </a:lnTo>
                  <a:lnTo>
                    <a:pt x="26" y="153"/>
                  </a:lnTo>
                  <a:lnTo>
                    <a:pt x="18" y="149"/>
                  </a:lnTo>
                  <a:lnTo>
                    <a:pt x="12" y="145"/>
                  </a:lnTo>
                  <a:lnTo>
                    <a:pt x="6" y="137"/>
                  </a:lnTo>
                  <a:lnTo>
                    <a:pt x="4" y="131"/>
                  </a:lnTo>
                  <a:lnTo>
                    <a:pt x="0" y="123"/>
                  </a:lnTo>
                  <a:lnTo>
                    <a:pt x="0" y="115"/>
                  </a:lnTo>
                  <a:lnTo>
                    <a:pt x="2" y="105"/>
                  </a:lnTo>
                  <a:lnTo>
                    <a:pt x="2" y="105"/>
                  </a:lnTo>
                  <a:lnTo>
                    <a:pt x="2" y="101"/>
                  </a:lnTo>
                  <a:lnTo>
                    <a:pt x="4" y="99"/>
                  </a:lnTo>
                  <a:lnTo>
                    <a:pt x="10" y="99"/>
                  </a:lnTo>
                  <a:lnTo>
                    <a:pt x="14" y="101"/>
                  </a:lnTo>
                  <a:lnTo>
                    <a:pt x="18" y="101"/>
                  </a:lnTo>
                  <a:lnTo>
                    <a:pt x="18"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7"/>
            <p:cNvSpPr>
              <a:spLocks/>
            </p:cNvSpPr>
            <p:nvPr/>
          </p:nvSpPr>
          <p:spPr bwMode="auto">
            <a:xfrm>
              <a:off x="-610" y="3174"/>
              <a:ext cx="92" cy="155"/>
            </a:xfrm>
            <a:custGeom>
              <a:avLst/>
              <a:gdLst>
                <a:gd name="T0" fmla="*/ 66 w 92"/>
                <a:gd name="T1" fmla="*/ 48 h 155"/>
                <a:gd name="T2" fmla="*/ 54 w 92"/>
                <a:gd name="T3" fmla="*/ 48 h 155"/>
                <a:gd name="T4" fmla="*/ 50 w 92"/>
                <a:gd name="T5" fmla="*/ 34 h 155"/>
                <a:gd name="T6" fmla="*/ 50 w 92"/>
                <a:gd name="T7" fmla="*/ 30 h 155"/>
                <a:gd name="T8" fmla="*/ 46 w 92"/>
                <a:gd name="T9" fmla="*/ 26 h 155"/>
                <a:gd name="T10" fmla="*/ 44 w 92"/>
                <a:gd name="T11" fmla="*/ 26 h 155"/>
                <a:gd name="T12" fmla="*/ 38 w 92"/>
                <a:gd name="T13" fmla="*/ 28 h 155"/>
                <a:gd name="T14" fmla="*/ 38 w 92"/>
                <a:gd name="T15" fmla="*/ 34 h 155"/>
                <a:gd name="T16" fmla="*/ 38 w 92"/>
                <a:gd name="T17" fmla="*/ 46 h 155"/>
                <a:gd name="T18" fmla="*/ 46 w 92"/>
                <a:gd name="T19" fmla="*/ 56 h 155"/>
                <a:gd name="T20" fmla="*/ 68 w 92"/>
                <a:gd name="T21" fmla="*/ 68 h 155"/>
                <a:gd name="T22" fmla="*/ 74 w 92"/>
                <a:gd name="T23" fmla="*/ 74 h 155"/>
                <a:gd name="T24" fmla="*/ 86 w 92"/>
                <a:gd name="T25" fmla="*/ 89 h 155"/>
                <a:gd name="T26" fmla="*/ 90 w 92"/>
                <a:gd name="T27" fmla="*/ 107 h 155"/>
                <a:gd name="T28" fmla="*/ 90 w 92"/>
                <a:gd name="T29" fmla="*/ 125 h 155"/>
                <a:gd name="T30" fmla="*/ 88 w 92"/>
                <a:gd name="T31" fmla="*/ 135 h 155"/>
                <a:gd name="T32" fmla="*/ 82 w 92"/>
                <a:gd name="T33" fmla="*/ 145 h 155"/>
                <a:gd name="T34" fmla="*/ 56 w 92"/>
                <a:gd name="T35" fmla="*/ 155 h 155"/>
                <a:gd name="T36" fmla="*/ 38 w 92"/>
                <a:gd name="T37" fmla="*/ 155 h 155"/>
                <a:gd name="T38" fmla="*/ 14 w 92"/>
                <a:gd name="T39" fmla="*/ 147 h 155"/>
                <a:gd name="T40" fmla="*/ 2 w 92"/>
                <a:gd name="T41" fmla="*/ 125 h 155"/>
                <a:gd name="T42" fmla="*/ 2 w 92"/>
                <a:gd name="T43" fmla="*/ 115 h 155"/>
                <a:gd name="T44" fmla="*/ 6 w 92"/>
                <a:gd name="T45" fmla="*/ 103 h 155"/>
                <a:gd name="T46" fmla="*/ 14 w 92"/>
                <a:gd name="T47" fmla="*/ 97 h 155"/>
                <a:gd name="T48" fmla="*/ 26 w 92"/>
                <a:gd name="T49" fmla="*/ 97 h 155"/>
                <a:gd name="T50" fmla="*/ 34 w 92"/>
                <a:gd name="T51" fmla="*/ 99 h 155"/>
                <a:gd name="T52" fmla="*/ 38 w 92"/>
                <a:gd name="T53" fmla="*/ 105 h 155"/>
                <a:gd name="T54" fmla="*/ 38 w 92"/>
                <a:gd name="T55" fmla="*/ 113 h 155"/>
                <a:gd name="T56" fmla="*/ 40 w 92"/>
                <a:gd name="T57" fmla="*/ 129 h 155"/>
                <a:gd name="T58" fmla="*/ 46 w 92"/>
                <a:gd name="T59" fmla="*/ 129 h 155"/>
                <a:gd name="T60" fmla="*/ 52 w 92"/>
                <a:gd name="T61" fmla="*/ 127 h 155"/>
                <a:gd name="T62" fmla="*/ 52 w 92"/>
                <a:gd name="T63" fmla="*/ 111 h 155"/>
                <a:gd name="T64" fmla="*/ 52 w 92"/>
                <a:gd name="T65" fmla="*/ 107 h 155"/>
                <a:gd name="T66" fmla="*/ 44 w 92"/>
                <a:gd name="T67" fmla="*/ 95 h 155"/>
                <a:gd name="T68" fmla="*/ 28 w 92"/>
                <a:gd name="T69" fmla="*/ 85 h 155"/>
                <a:gd name="T70" fmla="*/ 20 w 92"/>
                <a:gd name="T71" fmla="*/ 81 h 155"/>
                <a:gd name="T72" fmla="*/ 8 w 92"/>
                <a:gd name="T73" fmla="*/ 70 h 155"/>
                <a:gd name="T74" fmla="*/ 2 w 92"/>
                <a:gd name="T75" fmla="*/ 54 h 155"/>
                <a:gd name="T76" fmla="*/ 0 w 92"/>
                <a:gd name="T77" fmla="*/ 38 h 155"/>
                <a:gd name="T78" fmla="*/ 2 w 92"/>
                <a:gd name="T79" fmla="*/ 28 h 155"/>
                <a:gd name="T80" fmla="*/ 8 w 92"/>
                <a:gd name="T81" fmla="*/ 14 h 155"/>
                <a:gd name="T82" fmla="*/ 20 w 92"/>
                <a:gd name="T83" fmla="*/ 4 h 155"/>
                <a:gd name="T84" fmla="*/ 36 w 92"/>
                <a:gd name="T85" fmla="*/ 0 h 155"/>
                <a:gd name="T86" fmla="*/ 56 w 92"/>
                <a:gd name="T87" fmla="*/ 0 h 155"/>
                <a:gd name="T88" fmla="*/ 64 w 92"/>
                <a:gd name="T89" fmla="*/ 2 h 155"/>
                <a:gd name="T90" fmla="*/ 76 w 92"/>
                <a:gd name="T91" fmla="*/ 8 h 155"/>
                <a:gd name="T92" fmla="*/ 84 w 92"/>
                <a:gd name="T93" fmla="*/ 18 h 155"/>
                <a:gd name="T94" fmla="*/ 86 w 92"/>
                <a:gd name="T95" fmla="*/ 32 h 155"/>
                <a:gd name="T96" fmla="*/ 86 w 92"/>
                <a:gd name="T97" fmla="*/ 40 h 155"/>
                <a:gd name="T98" fmla="*/ 84 w 92"/>
                <a:gd name="T99" fmla="*/ 48 h 155"/>
                <a:gd name="T100" fmla="*/ 66 w 92"/>
                <a:gd name="T101" fmla="*/ 4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55">
                  <a:moveTo>
                    <a:pt x="66" y="48"/>
                  </a:moveTo>
                  <a:lnTo>
                    <a:pt x="66" y="48"/>
                  </a:lnTo>
                  <a:lnTo>
                    <a:pt x="60" y="50"/>
                  </a:lnTo>
                  <a:lnTo>
                    <a:pt x="54" y="48"/>
                  </a:lnTo>
                  <a:lnTo>
                    <a:pt x="52" y="44"/>
                  </a:lnTo>
                  <a:lnTo>
                    <a:pt x="50" y="34"/>
                  </a:lnTo>
                  <a:lnTo>
                    <a:pt x="50" y="34"/>
                  </a:lnTo>
                  <a:lnTo>
                    <a:pt x="50" y="30"/>
                  </a:lnTo>
                  <a:lnTo>
                    <a:pt x="50" y="28"/>
                  </a:lnTo>
                  <a:lnTo>
                    <a:pt x="46" y="26"/>
                  </a:lnTo>
                  <a:lnTo>
                    <a:pt x="44" y="26"/>
                  </a:lnTo>
                  <a:lnTo>
                    <a:pt x="44" y="26"/>
                  </a:lnTo>
                  <a:lnTo>
                    <a:pt x="40" y="26"/>
                  </a:lnTo>
                  <a:lnTo>
                    <a:pt x="38" y="28"/>
                  </a:lnTo>
                  <a:lnTo>
                    <a:pt x="38" y="34"/>
                  </a:lnTo>
                  <a:lnTo>
                    <a:pt x="38" y="34"/>
                  </a:lnTo>
                  <a:lnTo>
                    <a:pt x="38" y="40"/>
                  </a:lnTo>
                  <a:lnTo>
                    <a:pt x="38" y="46"/>
                  </a:lnTo>
                  <a:lnTo>
                    <a:pt x="42" y="52"/>
                  </a:lnTo>
                  <a:lnTo>
                    <a:pt x="46" y="56"/>
                  </a:lnTo>
                  <a:lnTo>
                    <a:pt x="46" y="56"/>
                  </a:lnTo>
                  <a:lnTo>
                    <a:pt x="68" y="68"/>
                  </a:lnTo>
                  <a:lnTo>
                    <a:pt x="68" y="68"/>
                  </a:lnTo>
                  <a:lnTo>
                    <a:pt x="74" y="74"/>
                  </a:lnTo>
                  <a:lnTo>
                    <a:pt x="80" y="81"/>
                  </a:lnTo>
                  <a:lnTo>
                    <a:pt x="86" y="89"/>
                  </a:lnTo>
                  <a:lnTo>
                    <a:pt x="88" y="97"/>
                  </a:lnTo>
                  <a:lnTo>
                    <a:pt x="90" y="107"/>
                  </a:lnTo>
                  <a:lnTo>
                    <a:pt x="92" y="117"/>
                  </a:lnTo>
                  <a:lnTo>
                    <a:pt x="90" y="125"/>
                  </a:lnTo>
                  <a:lnTo>
                    <a:pt x="88" y="135"/>
                  </a:lnTo>
                  <a:lnTo>
                    <a:pt x="88" y="135"/>
                  </a:lnTo>
                  <a:lnTo>
                    <a:pt x="86" y="141"/>
                  </a:lnTo>
                  <a:lnTo>
                    <a:pt x="82" y="145"/>
                  </a:lnTo>
                  <a:lnTo>
                    <a:pt x="70" y="153"/>
                  </a:lnTo>
                  <a:lnTo>
                    <a:pt x="56" y="155"/>
                  </a:lnTo>
                  <a:lnTo>
                    <a:pt x="38" y="155"/>
                  </a:lnTo>
                  <a:lnTo>
                    <a:pt x="38" y="155"/>
                  </a:lnTo>
                  <a:lnTo>
                    <a:pt x="24" y="153"/>
                  </a:lnTo>
                  <a:lnTo>
                    <a:pt x="14" y="147"/>
                  </a:lnTo>
                  <a:lnTo>
                    <a:pt x="6" y="137"/>
                  </a:lnTo>
                  <a:lnTo>
                    <a:pt x="2" y="125"/>
                  </a:lnTo>
                  <a:lnTo>
                    <a:pt x="2" y="125"/>
                  </a:lnTo>
                  <a:lnTo>
                    <a:pt x="2" y="115"/>
                  </a:lnTo>
                  <a:lnTo>
                    <a:pt x="4" y="109"/>
                  </a:lnTo>
                  <a:lnTo>
                    <a:pt x="6" y="103"/>
                  </a:lnTo>
                  <a:lnTo>
                    <a:pt x="8" y="101"/>
                  </a:lnTo>
                  <a:lnTo>
                    <a:pt x="14" y="97"/>
                  </a:lnTo>
                  <a:lnTo>
                    <a:pt x="18" y="97"/>
                  </a:lnTo>
                  <a:lnTo>
                    <a:pt x="26" y="97"/>
                  </a:lnTo>
                  <a:lnTo>
                    <a:pt x="34" y="99"/>
                  </a:lnTo>
                  <a:lnTo>
                    <a:pt x="34" y="99"/>
                  </a:lnTo>
                  <a:lnTo>
                    <a:pt x="38" y="103"/>
                  </a:lnTo>
                  <a:lnTo>
                    <a:pt x="38" y="105"/>
                  </a:lnTo>
                  <a:lnTo>
                    <a:pt x="38" y="113"/>
                  </a:lnTo>
                  <a:lnTo>
                    <a:pt x="38" y="113"/>
                  </a:lnTo>
                  <a:lnTo>
                    <a:pt x="38" y="123"/>
                  </a:lnTo>
                  <a:lnTo>
                    <a:pt x="40" y="129"/>
                  </a:lnTo>
                  <a:lnTo>
                    <a:pt x="46" y="129"/>
                  </a:lnTo>
                  <a:lnTo>
                    <a:pt x="46" y="129"/>
                  </a:lnTo>
                  <a:lnTo>
                    <a:pt x="48" y="129"/>
                  </a:lnTo>
                  <a:lnTo>
                    <a:pt x="52" y="127"/>
                  </a:lnTo>
                  <a:lnTo>
                    <a:pt x="52" y="123"/>
                  </a:lnTo>
                  <a:lnTo>
                    <a:pt x="52" y="111"/>
                  </a:lnTo>
                  <a:lnTo>
                    <a:pt x="52" y="111"/>
                  </a:lnTo>
                  <a:lnTo>
                    <a:pt x="52" y="107"/>
                  </a:lnTo>
                  <a:lnTo>
                    <a:pt x="50" y="101"/>
                  </a:lnTo>
                  <a:lnTo>
                    <a:pt x="44" y="95"/>
                  </a:lnTo>
                  <a:lnTo>
                    <a:pt x="36" y="91"/>
                  </a:lnTo>
                  <a:lnTo>
                    <a:pt x="28" y="85"/>
                  </a:lnTo>
                  <a:lnTo>
                    <a:pt x="28" y="85"/>
                  </a:lnTo>
                  <a:lnTo>
                    <a:pt x="20" y="81"/>
                  </a:lnTo>
                  <a:lnTo>
                    <a:pt x="14" y="76"/>
                  </a:lnTo>
                  <a:lnTo>
                    <a:pt x="8" y="70"/>
                  </a:lnTo>
                  <a:lnTo>
                    <a:pt x="4" y="62"/>
                  </a:lnTo>
                  <a:lnTo>
                    <a:pt x="2" y="54"/>
                  </a:lnTo>
                  <a:lnTo>
                    <a:pt x="0" y="46"/>
                  </a:lnTo>
                  <a:lnTo>
                    <a:pt x="0" y="38"/>
                  </a:lnTo>
                  <a:lnTo>
                    <a:pt x="2" y="28"/>
                  </a:lnTo>
                  <a:lnTo>
                    <a:pt x="2" y="28"/>
                  </a:lnTo>
                  <a:lnTo>
                    <a:pt x="4" y="20"/>
                  </a:lnTo>
                  <a:lnTo>
                    <a:pt x="8" y="14"/>
                  </a:lnTo>
                  <a:lnTo>
                    <a:pt x="12" y="8"/>
                  </a:lnTo>
                  <a:lnTo>
                    <a:pt x="20" y="4"/>
                  </a:lnTo>
                  <a:lnTo>
                    <a:pt x="26" y="2"/>
                  </a:lnTo>
                  <a:lnTo>
                    <a:pt x="36" y="0"/>
                  </a:lnTo>
                  <a:lnTo>
                    <a:pt x="44" y="0"/>
                  </a:lnTo>
                  <a:lnTo>
                    <a:pt x="56" y="0"/>
                  </a:lnTo>
                  <a:lnTo>
                    <a:pt x="56" y="0"/>
                  </a:lnTo>
                  <a:lnTo>
                    <a:pt x="64" y="2"/>
                  </a:lnTo>
                  <a:lnTo>
                    <a:pt x="70" y="4"/>
                  </a:lnTo>
                  <a:lnTo>
                    <a:pt x="76" y="8"/>
                  </a:lnTo>
                  <a:lnTo>
                    <a:pt x="80" y="14"/>
                  </a:lnTo>
                  <a:lnTo>
                    <a:pt x="84" y="18"/>
                  </a:lnTo>
                  <a:lnTo>
                    <a:pt x="86" y="26"/>
                  </a:lnTo>
                  <a:lnTo>
                    <a:pt x="86" y="32"/>
                  </a:lnTo>
                  <a:lnTo>
                    <a:pt x="86" y="40"/>
                  </a:lnTo>
                  <a:lnTo>
                    <a:pt x="86" y="40"/>
                  </a:lnTo>
                  <a:lnTo>
                    <a:pt x="86" y="46"/>
                  </a:lnTo>
                  <a:lnTo>
                    <a:pt x="84" y="48"/>
                  </a:lnTo>
                  <a:lnTo>
                    <a:pt x="78" y="48"/>
                  </a:lnTo>
                  <a:lnTo>
                    <a:pt x="66" y="48"/>
                  </a:lnTo>
                  <a:lnTo>
                    <a:pt x="66"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
            <p:cNvSpPr>
              <a:spLocks/>
            </p:cNvSpPr>
            <p:nvPr/>
          </p:nvSpPr>
          <p:spPr bwMode="auto">
            <a:xfrm>
              <a:off x="-239" y="3176"/>
              <a:ext cx="73" cy="153"/>
            </a:xfrm>
            <a:custGeom>
              <a:avLst/>
              <a:gdLst>
                <a:gd name="T0" fmla="*/ 2 w 73"/>
                <a:gd name="T1" fmla="*/ 74 h 153"/>
                <a:gd name="T2" fmla="*/ 2 w 73"/>
                <a:gd name="T3" fmla="*/ 14 h 153"/>
                <a:gd name="T4" fmla="*/ 4 w 73"/>
                <a:gd name="T5" fmla="*/ 8 h 153"/>
                <a:gd name="T6" fmla="*/ 10 w 73"/>
                <a:gd name="T7" fmla="*/ 0 h 153"/>
                <a:gd name="T8" fmla="*/ 18 w 73"/>
                <a:gd name="T9" fmla="*/ 0 h 153"/>
                <a:gd name="T10" fmla="*/ 53 w 73"/>
                <a:gd name="T11" fmla="*/ 0 h 153"/>
                <a:gd name="T12" fmla="*/ 63 w 73"/>
                <a:gd name="T13" fmla="*/ 0 h 153"/>
                <a:gd name="T14" fmla="*/ 71 w 73"/>
                <a:gd name="T15" fmla="*/ 10 h 153"/>
                <a:gd name="T16" fmla="*/ 71 w 73"/>
                <a:gd name="T17" fmla="*/ 18 h 153"/>
                <a:gd name="T18" fmla="*/ 67 w 73"/>
                <a:gd name="T19" fmla="*/ 30 h 153"/>
                <a:gd name="T20" fmla="*/ 57 w 73"/>
                <a:gd name="T21" fmla="*/ 32 h 153"/>
                <a:gd name="T22" fmla="*/ 51 w 73"/>
                <a:gd name="T23" fmla="*/ 32 h 153"/>
                <a:gd name="T24" fmla="*/ 44 w 73"/>
                <a:gd name="T25" fmla="*/ 36 h 153"/>
                <a:gd name="T26" fmla="*/ 42 w 73"/>
                <a:gd name="T27" fmla="*/ 44 h 153"/>
                <a:gd name="T28" fmla="*/ 44 w 73"/>
                <a:gd name="T29" fmla="*/ 56 h 153"/>
                <a:gd name="T30" fmla="*/ 48 w 73"/>
                <a:gd name="T31" fmla="*/ 60 h 153"/>
                <a:gd name="T32" fmla="*/ 57 w 73"/>
                <a:gd name="T33" fmla="*/ 60 h 153"/>
                <a:gd name="T34" fmla="*/ 67 w 73"/>
                <a:gd name="T35" fmla="*/ 64 h 153"/>
                <a:gd name="T36" fmla="*/ 69 w 73"/>
                <a:gd name="T37" fmla="*/ 76 h 153"/>
                <a:gd name="T38" fmla="*/ 67 w 73"/>
                <a:gd name="T39" fmla="*/ 79 h 153"/>
                <a:gd name="T40" fmla="*/ 63 w 73"/>
                <a:gd name="T41" fmla="*/ 87 h 153"/>
                <a:gd name="T42" fmla="*/ 57 w 73"/>
                <a:gd name="T43" fmla="*/ 87 h 153"/>
                <a:gd name="T44" fmla="*/ 46 w 73"/>
                <a:gd name="T45" fmla="*/ 89 h 153"/>
                <a:gd name="T46" fmla="*/ 44 w 73"/>
                <a:gd name="T47" fmla="*/ 93 h 153"/>
                <a:gd name="T48" fmla="*/ 42 w 73"/>
                <a:gd name="T49" fmla="*/ 107 h 153"/>
                <a:gd name="T50" fmla="*/ 46 w 73"/>
                <a:gd name="T51" fmla="*/ 119 h 153"/>
                <a:gd name="T52" fmla="*/ 59 w 73"/>
                <a:gd name="T53" fmla="*/ 121 h 153"/>
                <a:gd name="T54" fmla="*/ 67 w 73"/>
                <a:gd name="T55" fmla="*/ 121 h 153"/>
                <a:gd name="T56" fmla="*/ 73 w 73"/>
                <a:gd name="T57" fmla="*/ 129 h 153"/>
                <a:gd name="T58" fmla="*/ 73 w 73"/>
                <a:gd name="T59" fmla="*/ 135 h 153"/>
                <a:gd name="T60" fmla="*/ 71 w 73"/>
                <a:gd name="T61" fmla="*/ 147 h 153"/>
                <a:gd name="T62" fmla="*/ 59 w 73"/>
                <a:gd name="T63" fmla="*/ 151 h 153"/>
                <a:gd name="T64" fmla="*/ 44 w 73"/>
                <a:gd name="T65" fmla="*/ 151 h 153"/>
                <a:gd name="T66" fmla="*/ 16 w 73"/>
                <a:gd name="T67" fmla="*/ 153 h 153"/>
                <a:gd name="T68" fmla="*/ 6 w 73"/>
                <a:gd name="T69" fmla="*/ 147 h 153"/>
                <a:gd name="T70" fmla="*/ 2 w 73"/>
                <a:gd name="T71" fmla="*/ 143 h 153"/>
                <a:gd name="T72" fmla="*/ 0 w 73"/>
                <a:gd name="T73" fmla="*/ 125 h 153"/>
                <a:gd name="T74" fmla="*/ 2 w 73"/>
                <a:gd name="T75" fmla="*/ 97 h 153"/>
                <a:gd name="T76" fmla="*/ 2 w 73"/>
                <a:gd name="T77"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3" h="153">
                  <a:moveTo>
                    <a:pt x="2" y="74"/>
                  </a:moveTo>
                  <a:lnTo>
                    <a:pt x="2" y="74"/>
                  </a:lnTo>
                  <a:lnTo>
                    <a:pt x="4" y="44"/>
                  </a:lnTo>
                  <a:lnTo>
                    <a:pt x="2" y="14"/>
                  </a:lnTo>
                  <a:lnTo>
                    <a:pt x="2" y="14"/>
                  </a:lnTo>
                  <a:lnTo>
                    <a:pt x="4" y="8"/>
                  </a:lnTo>
                  <a:lnTo>
                    <a:pt x="6" y="2"/>
                  </a:lnTo>
                  <a:lnTo>
                    <a:pt x="10" y="0"/>
                  </a:lnTo>
                  <a:lnTo>
                    <a:pt x="18" y="0"/>
                  </a:lnTo>
                  <a:lnTo>
                    <a:pt x="18" y="0"/>
                  </a:lnTo>
                  <a:lnTo>
                    <a:pt x="36" y="2"/>
                  </a:lnTo>
                  <a:lnTo>
                    <a:pt x="53" y="0"/>
                  </a:lnTo>
                  <a:lnTo>
                    <a:pt x="53" y="0"/>
                  </a:lnTo>
                  <a:lnTo>
                    <a:pt x="63" y="0"/>
                  </a:lnTo>
                  <a:lnTo>
                    <a:pt x="67" y="4"/>
                  </a:lnTo>
                  <a:lnTo>
                    <a:pt x="71" y="10"/>
                  </a:lnTo>
                  <a:lnTo>
                    <a:pt x="71" y="18"/>
                  </a:lnTo>
                  <a:lnTo>
                    <a:pt x="71" y="18"/>
                  </a:lnTo>
                  <a:lnTo>
                    <a:pt x="69" y="26"/>
                  </a:lnTo>
                  <a:lnTo>
                    <a:pt x="67" y="30"/>
                  </a:lnTo>
                  <a:lnTo>
                    <a:pt x="63" y="32"/>
                  </a:lnTo>
                  <a:lnTo>
                    <a:pt x="57" y="32"/>
                  </a:lnTo>
                  <a:lnTo>
                    <a:pt x="57" y="32"/>
                  </a:lnTo>
                  <a:lnTo>
                    <a:pt x="51" y="32"/>
                  </a:lnTo>
                  <a:lnTo>
                    <a:pt x="46" y="32"/>
                  </a:lnTo>
                  <a:lnTo>
                    <a:pt x="44" y="36"/>
                  </a:lnTo>
                  <a:lnTo>
                    <a:pt x="42" y="44"/>
                  </a:lnTo>
                  <a:lnTo>
                    <a:pt x="42" y="44"/>
                  </a:lnTo>
                  <a:lnTo>
                    <a:pt x="44" y="50"/>
                  </a:lnTo>
                  <a:lnTo>
                    <a:pt x="44" y="56"/>
                  </a:lnTo>
                  <a:lnTo>
                    <a:pt x="46" y="58"/>
                  </a:lnTo>
                  <a:lnTo>
                    <a:pt x="48" y="60"/>
                  </a:lnTo>
                  <a:lnTo>
                    <a:pt x="57" y="60"/>
                  </a:lnTo>
                  <a:lnTo>
                    <a:pt x="57" y="60"/>
                  </a:lnTo>
                  <a:lnTo>
                    <a:pt x="63" y="60"/>
                  </a:lnTo>
                  <a:lnTo>
                    <a:pt x="67" y="64"/>
                  </a:lnTo>
                  <a:lnTo>
                    <a:pt x="67" y="68"/>
                  </a:lnTo>
                  <a:lnTo>
                    <a:pt x="69" y="76"/>
                  </a:lnTo>
                  <a:lnTo>
                    <a:pt x="69" y="76"/>
                  </a:lnTo>
                  <a:lnTo>
                    <a:pt x="67" y="79"/>
                  </a:lnTo>
                  <a:lnTo>
                    <a:pt x="67" y="85"/>
                  </a:lnTo>
                  <a:lnTo>
                    <a:pt x="63" y="87"/>
                  </a:lnTo>
                  <a:lnTo>
                    <a:pt x="57" y="87"/>
                  </a:lnTo>
                  <a:lnTo>
                    <a:pt x="57" y="87"/>
                  </a:lnTo>
                  <a:lnTo>
                    <a:pt x="51" y="87"/>
                  </a:lnTo>
                  <a:lnTo>
                    <a:pt x="46" y="89"/>
                  </a:lnTo>
                  <a:lnTo>
                    <a:pt x="44" y="91"/>
                  </a:lnTo>
                  <a:lnTo>
                    <a:pt x="44" y="93"/>
                  </a:lnTo>
                  <a:lnTo>
                    <a:pt x="42" y="107"/>
                  </a:lnTo>
                  <a:lnTo>
                    <a:pt x="42" y="107"/>
                  </a:lnTo>
                  <a:lnTo>
                    <a:pt x="42" y="115"/>
                  </a:lnTo>
                  <a:lnTo>
                    <a:pt x="46" y="119"/>
                  </a:lnTo>
                  <a:lnTo>
                    <a:pt x="51" y="121"/>
                  </a:lnTo>
                  <a:lnTo>
                    <a:pt x="59" y="121"/>
                  </a:lnTo>
                  <a:lnTo>
                    <a:pt x="59" y="121"/>
                  </a:lnTo>
                  <a:lnTo>
                    <a:pt x="67" y="121"/>
                  </a:lnTo>
                  <a:lnTo>
                    <a:pt x="71" y="123"/>
                  </a:lnTo>
                  <a:lnTo>
                    <a:pt x="73" y="129"/>
                  </a:lnTo>
                  <a:lnTo>
                    <a:pt x="73" y="135"/>
                  </a:lnTo>
                  <a:lnTo>
                    <a:pt x="73" y="135"/>
                  </a:lnTo>
                  <a:lnTo>
                    <a:pt x="73" y="143"/>
                  </a:lnTo>
                  <a:lnTo>
                    <a:pt x="71" y="147"/>
                  </a:lnTo>
                  <a:lnTo>
                    <a:pt x="67" y="151"/>
                  </a:lnTo>
                  <a:lnTo>
                    <a:pt x="59" y="151"/>
                  </a:lnTo>
                  <a:lnTo>
                    <a:pt x="59" y="151"/>
                  </a:lnTo>
                  <a:lnTo>
                    <a:pt x="44" y="151"/>
                  </a:lnTo>
                  <a:lnTo>
                    <a:pt x="30" y="153"/>
                  </a:lnTo>
                  <a:lnTo>
                    <a:pt x="16" y="153"/>
                  </a:lnTo>
                  <a:lnTo>
                    <a:pt x="10" y="151"/>
                  </a:lnTo>
                  <a:lnTo>
                    <a:pt x="6" y="147"/>
                  </a:lnTo>
                  <a:lnTo>
                    <a:pt x="6" y="147"/>
                  </a:lnTo>
                  <a:lnTo>
                    <a:pt x="2" y="143"/>
                  </a:lnTo>
                  <a:lnTo>
                    <a:pt x="2" y="139"/>
                  </a:lnTo>
                  <a:lnTo>
                    <a:pt x="0" y="125"/>
                  </a:lnTo>
                  <a:lnTo>
                    <a:pt x="2" y="111"/>
                  </a:lnTo>
                  <a:lnTo>
                    <a:pt x="2" y="97"/>
                  </a:lnTo>
                  <a:lnTo>
                    <a:pt x="2" y="97"/>
                  </a:lnTo>
                  <a:lnTo>
                    <a:pt x="2" y="74"/>
                  </a:lnTo>
                  <a:lnTo>
                    <a:pt x="2"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
            <p:cNvSpPr>
              <a:spLocks/>
            </p:cNvSpPr>
            <p:nvPr/>
          </p:nvSpPr>
          <p:spPr bwMode="auto">
            <a:xfrm>
              <a:off x="-391" y="3021"/>
              <a:ext cx="80" cy="113"/>
            </a:xfrm>
            <a:custGeom>
              <a:avLst/>
              <a:gdLst>
                <a:gd name="T0" fmla="*/ 50 w 80"/>
                <a:gd name="T1" fmla="*/ 50 h 113"/>
                <a:gd name="T2" fmla="*/ 50 w 80"/>
                <a:gd name="T3" fmla="*/ 50 h 113"/>
                <a:gd name="T4" fmla="*/ 50 w 80"/>
                <a:gd name="T5" fmla="*/ 32 h 113"/>
                <a:gd name="T6" fmla="*/ 50 w 80"/>
                <a:gd name="T7" fmla="*/ 16 h 113"/>
                <a:gd name="T8" fmla="*/ 50 w 80"/>
                <a:gd name="T9" fmla="*/ 16 h 113"/>
                <a:gd name="T10" fmla="*/ 50 w 80"/>
                <a:gd name="T11" fmla="*/ 8 h 113"/>
                <a:gd name="T12" fmla="*/ 52 w 80"/>
                <a:gd name="T13" fmla="*/ 4 h 113"/>
                <a:gd name="T14" fmla="*/ 58 w 80"/>
                <a:gd name="T15" fmla="*/ 2 h 113"/>
                <a:gd name="T16" fmla="*/ 64 w 80"/>
                <a:gd name="T17" fmla="*/ 0 h 113"/>
                <a:gd name="T18" fmla="*/ 64 w 80"/>
                <a:gd name="T19" fmla="*/ 0 h 113"/>
                <a:gd name="T20" fmla="*/ 72 w 80"/>
                <a:gd name="T21" fmla="*/ 2 h 113"/>
                <a:gd name="T22" fmla="*/ 76 w 80"/>
                <a:gd name="T23" fmla="*/ 4 h 113"/>
                <a:gd name="T24" fmla="*/ 78 w 80"/>
                <a:gd name="T25" fmla="*/ 8 h 113"/>
                <a:gd name="T26" fmla="*/ 78 w 80"/>
                <a:gd name="T27" fmla="*/ 14 h 113"/>
                <a:gd name="T28" fmla="*/ 78 w 80"/>
                <a:gd name="T29" fmla="*/ 14 h 113"/>
                <a:gd name="T30" fmla="*/ 80 w 80"/>
                <a:gd name="T31" fmla="*/ 95 h 113"/>
                <a:gd name="T32" fmla="*/ 80 w 80"/>
                <a:gd name="T33" fmla="*/ 95 h 113"/>
                <a:gd name="T34" fmla="*/ 80 w 80"/>
                <a:gd name="T35" fmla="*/ 105 h 113"/>
                <a:gd name="T36" fmla="*/ 80 w 80"/>
                <a:gd name="T37" fmla="*/ 109 h 113"/>
                <a:gd name="T38" fmla="*/ 76 w 80"/>
                <a:gd name="T39" fmla="*/ 111 h 113"/>
                <a:gd name="T40" fmla="*/ 76 w 80"/>
                <a:gd name="T41" fmla="*/ 111 h 113"/>
                <a:gd name="T42" fmla="*/ 60 w 80"/>
                <a:gd name="T43" fmla="*/ 111 h 113"/>
                <a:gd name="T44" fmla="*/ 52 w 80"/>
                <a:gd name="T45" fmla="*/ 109 h 113"/>
                <a:gd name="T46" fmla="*/ 50 w 80"/>
                <a:gd name="T47" fmla="*/ 107 h 113"/>
                <a:gd name="T48" fmla="*/ 48 w 80"/>
                <a:gd name="T49" fmla="*/ 103 h 113"/>
                <a:gd name="T50" fmla="*/ 48 w 80"/>
                <a:gd name="T51" fmla="*/ 103 h 113"/>
                <a:gd name="T52" fmla="*/ 40 w 80"/>
                <a:gd name="T53" fmla="*/ 87 h 113"/>
                <a:gd name="T54" fmla="*/ 30 w 80"/>
                <a:gd name="T55" fmla="*/ 70 h 113"/>
                <a:gd name="T56" fmla="*/ 30 w 80"/>
                <a:gd name="T57" fmla="*/ 70 h 113"/>
                <a:gd name="T58" fmla="*/ 30 w 80"/>
                <a:gd name="T59" fmla="*/ 81 h 113"/>
                <a:gd name="T60" fmla="*/ 30 w 80"/>
                <a:gd name="T61" fmla="*/ 93 h 113"/>
                <a:gd name="T62" fmla="*/ 30 w 80"/>
                <a:gd name="T63" fmla="*/ 93 h 113"/>
                <a:gd name="T64" fmla="*/ 32 w 80"/>
                <a:gd name="T65" fmla="*/ 103 h 113"/>
                <a:gd name="T66" fmla="*/ 28 w 80"/>
                <a:gd name="T67" fmla="*/ 109 h 113"/>
                <a:gd name="T68" fmla="*/ 22 w 80"/>
                <a:gd name="T69" fmla="*/ 111 h 113"/>
                <a:gd name="T70" fmla="*/ 12 w 80"/>
                <a:gd name="T71" fmla="*/ 113 h 113"/>
                <a:gd name="T72" fmla="*/ 12 w 80"/>
                <a:gd name="T73" fmla="*/ 113 h 113"/>
                <a:gd name="T74" fmla="*/ 6 w 80"/>
                <a:gd name="T75" fmla="*/ 111 h 113"/>
                <a:gd name="T76" fmla="*/ 4 w 80"/>
                <a:gd name="T77" fmla="*/ 109 h 113"/>
                <a:gd name="T78" fmla="*/ 2 w 80"/>
                <a:gd name="T79" fmla="*/ 105 h 113"/>
                <a:gd name="T80" fmla="*/ 2 w 80"/>
                <a:gd name="T81" fmla="*/ 99 h 113"/>
                <a:gd name="T82" fmla="*/ 2 w 80"/>
                <a:gd name="T83" fmla="*/ 99 h 113"/>
                <a:gd name="T84" fmla="*/ 2 w 80"/>
                <a:gd name="T85" fmla="*/ 14 h 113"/>
                <a:gd name="T86" fmla="*/ 2 w 80"/>
                <a:gd name="T87" fmla="*/ 14 h 113"/>
                <a:gd name="T88" fmla="*/ 0 w 80"/>
                <a:gd name="T89" fmla="*/ 6 h 113"/>
                <a:gd name="T90" fmla="*/ 2 w 80"/>
                <a:gd name="T91" fmla="*/ 4 h 113"/>
                <a:gd name="T92" fmla="*/ 8 w 80"/>
                <a:gd name="T93" fmla="*/ 4 h 113"/>
                <a:gd name="T94" fmla="*/ 8 w 80"/>
                <a:gd name="T95" fmla="*/ 4 h 113"/>
                <a:gd name="T96" fmla="*/ 14 w 80"/>
                <a:gd name="T97" fmla="*/ 4 h 113"/>
                <a:gd name="T98" fmla="*/ 22 w 80"/>
                <a:gd name="T99" fmla="*/ 2 h 113"/>
                <a:gd name="T100" fmla="*/ 24 w 80"/>
                <a:gd name="T101" fmla="*/ 2 h 113"/>
                <a:gd name="T102" fmla="*/ 28 w 80"/>
                <a:gd name="T103" fmla="*/ 2 h 113"/>
                <a:gd name="T104" fmla="*/ 30 w 80"/>
                <a:gd name="T105" fmla="*/ 6 h 113"/>
                <a:gd name="T106" fmla="*/ 32 w 80"/>
                <a:gd name="T107" fmla="*/ 10 h 113"/>
                <a:gd name="T108" fmla="*/ 32 w 80"/>
                <a:gd name="T109" fmla="*/ 10 h 113"/>
                <a:gd name="T110" fmla="*/ 40 w 80"/>
                <a:gd name="T111" fmla="*/ 30 h 113"/>
                <a:gd name="T112" fmla="*/ 46 w 80"/>
                <a:gd name="T113" fmla="*/ 50 h 113"/>
                <a:gd name="T114" fmla="*/ 46 w 80"/>
                <a:gd name="T115" fmla="*/ 50 h 113"/>
                <a:gd name="T116" fmla="*/ 50 w 80"/>
                <a:gd name="T117" fmla="*/ 50 h 113"/>
                <a:gd name="T118" fmla="*/ 50 w 80"/>
                <a:gd name="T119"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13">
                  <a:moveTo>
                    <a:pt x="50" y="50"/>
                  </a:moveTo>
                  <a:lnTo>
                    <a:pt x="50" y="50"/>
                  </a:lnTo>
                  <a:lnTo>
                    <a:pt x="50" y="32"/>
                  </a:lnTo>
                  <a:lnTo>
                    <a:pt x="50" y="16"/>
                  </a:lnTo>
                  <a:lnTo>
                    <a:pt x="50" y="16"/>
                  </a:lnTo>
                  <a:lnTo>
                    <a:pt x="50" y="8"/>
                  </a:lnTo>
                  <a:lnTo>
                    <a:pt x="52" y="4"/>
                  </a:lnTo>
                  <a:lnTo>
                    <a:pt x="58" y="2"/>
                  </a:lnTo>
                  <a:lnTo>
                    <a:pt x="64" y="0"/>
                  </a:lnTo>
                  <a:lnTo>
                    <a:pt x="64" y="0"/>
                  </a:lnTo>
                  <a:lnTo>
                    <a:pt x="72" y="2"/>
                  </a:lnTo>
                  <a:lnTo>
                    <a:pt x="76" y="4"/>
                  </a:lnTo>
                  <a:lnTo>
                    <a:pt x="78" y="8"/>
                  </a:lnTo>
                  <a:lnTo>
                    <a:pt x="78" y="14"/>
                  </a:lnTo>
                  <a:lnTo>
                    <a:pt x="78" y="14"/>
                  </a:lnTo>
                  <a:lnTo>
                    <a:pt x="80" y="95"/>
                  </a:lnTo>
                  <a:lnTo>
                    <a:pt x="80" y="95"/>
                  </a:lnTo>
                  <a:lnTo>
                    <a:pt x="80" y="105"/>
                  </a:lnTo>
                  <a:lnTo>
                    <a:pt x="80" y="109"/>
                  </a:lnTo>
                  <a:lnTo>
                    <a:pt x="76" y="111"/>
                  </a:lnTo>
                  <a:lnTo>
                    <a:pt x="76" y="111"/>
                  </a:lnTo>
                  <a:lnTo>
                    <a:pt x="60" y="111"/>
                  </a:lnTo>
                  <a:lnTo>
                    <a:pt x="52" y="109"/>
                  </a:lnTo>
                  <a:lnTo>
                    <a:pt x="50" y="107"/>
                  </a:lnTo>
                  <a:lnTo>
                    <a:pt x="48" y="103"/>
                  </a:lnTo>
                  <a:lnTo>
                    <a:pt x="48" y="103"/>
                  </a:lnTo>
                  <a:lnTo>
                    <a:pt x="40" y="87"/>
                  </a:lnTo>
                  <a:lnTo>
                    <a:pt x="30" y="70"/>
                  </a:lnTo>
                  <a:lnTo>
                    <a:pt x="30" y="70"/>
                  </a:lnTo>
                  <a:lnTo>
                    <a:pt x="30" y="81"/>
                  </a:lnTo>
                  <a:lnTo>
                    <a:pt x="30" y="93"/>
                  </a:lnTo>
                  <a:lnTo>
                    <a:pt x="30" y="93"/>
                  </a:lnTo>
                  <a:lnTo>
                    <a:pt x="32" y="103"/>
                  </a:lnTo>
                  <a:lnTo>
                    <a:pt x="28" y="109"/>
                  </a:lnTo>
                  <a:lnTo>
                    <a:pt x="22" y="111"/>
                  </a:lnTo>
                  <a:lnTo>
                    <a:pt x="12" y="113"/>
                  </a:lnTo>
                  <a:lnTo>
                    <a:pt x="12" y="113"/>
                  </a:lnTo>
                  <a:lnTo>
                    <a:pt x="6" y="111"/>
                  </a:lnTo>
                  <a:lnTo>
                    <a:pt x="4" y="109"/>
                  </a:lnTo>
                  <a:lnTo>
                    <a:pt x="2" y="105"/>
                  </a:lnTo>
                  <a:lnTo>
                    <a:pt x="2" y="99"/>
                  </a:lnTo>
                  <a:lnTo>
                    <a:pt x="2" y="99"/>
                  </a:lnTo>
                  <a:lnTo>
                    <a:pt x="2" y="14"/>
                  </a:lnTo>
                  <a:lnTo>
                    <a:pt x="2" y="14"/>
                  </a:lnTo>
                  <a:lnTo>
                    <a:pt x="0" y="6"/>
                  </a:lnTo>
                  <a:lnTo>
                    <a:pt x="2" y="4"/>
                  </a:lnTo>
                  <a:lnTo>
                    <a:pt x="8" y="4"/>
                  </a:lnTo>
                  <a:lnTo>
                    <a:pt x="8" y="4"/>
                  </a:lnTo>
                  <a:lnTo>
                    <a:pt x="14" y="4"/>
                  </a:lnTo>
                  <a:lnTo>
                    <a:pt x="22" y="2"/>
                  </a:lnTo>
                  <a:lnTo>
                    <a:pt x="24" y="2"/>
                  </a:lnTo>
                  <a:lnTo>
                    <a:pt x="28" y="2"/>
                  </a:lnTo>
                  <a:lnTo>
                    <a:pt x="30" y="6"/>
                  </a:lnTo>
                  <a:lnTo>
                    <a:pt x="32" y="10"/>
                  </a:lnTo>
                  <a:lnTo>
                    <a:pt x="32" y="10"/>
                  </a:lnTo>
                  <a:lnTo>
                    <a:pt x="40" y="30"/>
                  </a:lnTo>
                  <a:lnTo>
                    <a:pt x="46" y="50"/>
                  </a:lnTo>
                  <a:lnTo>
                    <a:pt x="46" y="50"/>
                  </a:lnTo>
                  <a:lnTo>
                    <a:pt x="50" y="50"/>
                  </a:ln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0"/>
            <p:cNvSpPr>
              <a:spLocks/>
            </p:cNvSpPr>
            <p:nvPr/>
          </p:nvSpPr>
          <p:spPr bwMode="auto">
            <a:xfrm>
              <a:off x="-556" y="3025"/>
              <a:ext cx="68" cy="115"/>
            </a:xfrm>
            <a:custGeom>
              <a:avLst/>
              <a:gdLst>
                <a:gd name="T0" fmla="*/ 32 w 68"/>
                <a:gd name="T1" fmla="*/ 2 h 115"/>
                <a:gd name="T2" fmla="*/ 28 w 68"/>
                <a:gd name="T3" fmla="*/ 18 h 115"/>
                <a:gd name="T4" fmla="*/ 28 w 68"/>
                <a:gd name="T5" fmla="*/ 34 h 115"/>
                <a:gd name="T6" fmla="*/ 30 w 68"/>
                <a:gd name="T7" fmla="*/ 40 h 115"/>
                <a:gd name="T8" fmla="*/ 36 w 68"/>
                <a:gd name="T9" fmla="*/ 42 h 115"/>
                <a:gd name="T10" fmla="*/ 40 w 68"/>
                <a:gd name="T11" fmla="*/ 42 h 115"/>
                <a:gd name="T12" fmla="*/ 44 w 68"/>
                <a:gd name="T13" fmla="*/ 34 h 115"/>
                <a:gd name="T14" fmla="*/ 44 w 68"/>
                <a:gd name="T15" fmla="*/ 24 h 115"/>
                <a:gd name="T16" fmla="*/ 42 w 68"/>
                <a:gd name="T17" fmla="*/ 14 h 115"/>
                <a:gd name="T18" fmla="*/ 44 w 68"/>
                <a:gd name="T19" fmla="*/ 4 h 115"/>
                <a:gd name="T20" fmla="*/ 56 w 68"/>
                <a:gd name="T21" fmla="*/ 0 h 115"/>
                <a:gd name="T22" fmla="*/ 64 w 68"/>
                <a:gd name="T23" fmla="*/ 0 h 115"/>
                <a:gd name="T24" fmla="*/ 68 w 68"/>
                <a:gd name="T25" fmla="*/ 8 h 115"/>
                <a:gd name="T26" fmla="*/ 68 w 68"/>
                <a:gd name="T27" fmla="*/ 14 h 115"/>
                <a:gd name="T28" fmla="*/ 68 w 68"/>
                <a:gd name="T29" fmla="*/ 97 h 115"/>
                <a:gd name="T30" fmla="*/ 68 w 68"/>
                <a:gd name="T31" fmla="*/ 105 h 115"/>
                <a:gd name="T32" fmla="*/ 62 w 68"/>
                <a:gd name="T33" fmla="*/ 111 h 115"/>
                <a:gd name="T34" fmla="*/ 54 w 68"/>
                <a:gd name="T35" fmla="*/ 111 h 115"/>
                <a:gd name="T36" fmla="*/ 46 w 68"/>
                <a:gd name="T37" fmla="*/ 107 h 115"/>
                <a:gd name="T38" fmla="*/ 46 w 68"/>
                <a:gd name="T39" fmla="*/ 99 h 115"/>
                <a:gd name="T40" fmla="*/ 46 w 68"/>
                <a:gd name="T41" fmla="*/ 75 h 115"/>
                <a:gd name="T42" fmla="*/ 44 w 68"/>
                <a:gd name="T43" fmla="*/ 70 h 115"/>
                <a:gd name="T44" fmla="*/ 38 w 68"/>
                <a:gd name="T45" fmla="*/ 68 h 115"/>
                <a:gd name="T46" fmla="*/ 32 w 68"/>
                <a:gd name="T47" fmla="*/ 70 h 115"/>
                <a:gd name="T48" fmla="*/ 30 w 68"/>
                <a:gd name="T49" fmla="*/ 75 h 115"/>
                <a:gd name="T50" fmla="*/ 30 w 68"/>
                <a:gd name="T51" fmla="*/ 85 h 115"/>
                <a:gd name="T52" fmla="*/ 30 w 68"/>
                <a:gd name="T53" fmla="*/ 97 h 115"/>
                <a:gd name="T54" fmla="*/ 28 w 68"/>
                <a:gd name="T55" fmla="*/ 111 h 115"/>
                <a:gd name="T56" fmla="*/ 14 w 68"/>
                <a:gd name="T57" fmla="*/ 115 h 115"/>
                <a:gd name="T58" fmla="*/ 4 w 68"/>
                <a:gd name="T59" fmla="*/ 113 h 115"/>
                <a:gd name="T60" fmla="*/ 0 w 68"/>
                <a:gd name="T61" fmla="*/ 103 h 115"/>
                <a:gd name="T62" fmla="*/ 2 w 68"/>
                <a:gd name="T63" fmla="*/ 97 h 115"/>
                <a:gd name="T64" fmla="*/ 0 w 68"/>
                <a:gd name="T65" fmla="*/ 12 h 115"/>
                <a:gd name="T66" fmla="*/ 0 w 68"/>
                <a:gd name="T67" fmla="*/ 6 h 115"/>
                <a:gd name="T68" fmla="*/ 6 w 68"/>
                <a:gd name="T69" fmla="*/ 4 h 115"/>
                <a:gd name="T70" fmla="*/ 32 w 68"/>
                <a:gd name="T71"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15">
                  <a:moveTo>
                    <a:pt x="32" y="2"/>
                  </a:moveTo>
                  <a:lnTo>
                    <a:pt x="32" y="2"/>
                  </a:lnTo>
                  <a:lnTo>
                    <a:pt x="30" y="10"/>
                  </a:lnTo>
                  <a:lnTo>
                    <a:pt x="28" y="18"/>
                  </a:lnTo>
                  <a:lnTo>
                    <a:pt x="28" y="34"/>
                  </a:lnTo>
                  <a:lnTo>
                    <a:pt x="28" y="34"/>
                  </a:lnTo>
                  <a:lnTo>
                    <a:pt x="28" y="38"/>
                  </a:lnTo>
                  <a:lnTo>
                    <a:pt x="30" y="40"/>
                  </a:lnTo>
                  <a:lnTo>
                    <a:pt x="32" y="42"/>
                  </a:lnTo>
                  <a:lnTo>
                    <a:pt x="36" y="42"/>
                  </a:lnTo>
                  <a:lnTo>
                    <a:pt x="36" y="42"/>
                  </a:lnTo>
                  <a:lnTo>
                    <a:pt x="40" y="42"/>
                  </a:lnTo>
                  <a:lnTo>
                    <a:pt x="42" y="40"/>
                  </a:lnTo>
                  <a:lnTo>
                    <a:pt x="44" y="34"/>
                  </a:lnTo>
                  <a:lnTo>
                    <a:pt x="44" y="34"/>
                  </a:lnTo>
                  <a:lnTo>
                    <a:pt x="44" y="24"/>
                  </a:lnTo>
                  <a:lnTo>
                    <a:pt x="42" y="14"/>
                  </a:lnTo>
                  <a:lnTo>
                    <a:pt x="42" y="14"/>
                  </a:lnTo>
                  <a:lnTo>
                    <a:pt x="42" y="8"/>
                  </a:lnTo>
                  <a:lnTo>
                    <a:pt x="44" y="4"/>
                  </a:lnTo>
                  <a:lnTo>
                    <a:pt x="50" y="2"/>
                  </a:lnTo>
                  <a:lnTo>
                    <a:pt x="56" y="0"/>
                  </a:lnTo>
                  <a:lnTo>
                    <a:pt x="56" y="0"/>
                  </a:lnTo>
                  <a:lnTo>
                    <a:pt x="64" y="0"/>
                  </a:lnTo>
                  <a:lnTo>
                    <a:pt x="68" y="2"/>
                  </a:lnTo>
                  <a:lnTo>
                    <a:pt x="68" y="8"/>
                  </a:lnTo>
                  <a:lnTo>
                    <a:pt x="68" y="14"/>
                  </a:lnTo>
                  <a:lnTo>
                    <a:pt x="68" y="14"/>
                  </a:lnTo>
                  <a:lnTo>
                    <a:pt x="68" y="56"/>
                  </a:lnTo>
                  <a:lnTo>
                    <a:pt x="68" y="97"/>
                  </a:lnTo>
                  <a:lnTo>
                    <a:pt x="68" y="97"/>
                  </a:lnTo>
                  <a:lnTo>
                    <a:pt x="68" y="105"/>
                  </a:lnTo>
                  <a:lnTo>
                    <a:pt x="66" y="109"/>
                  </a:lnTo>
                  <a:lnTo>
                    <a:pt x="62" y="111"/>
                  </a:lnTo>
                  <a:lnTo>
                    <a:pt x="54" y="111"/>
                  </a:lnTo>
                  <a:lnTo>
                    <a:pt x="54" y="111"/>
                  </a:lnTo>
                  <a:lnTo>
                    <a:pt x="48" y="111"/>
                  </a:lnTo>
                  <a:lnTo>
                    <a:pt x="46" y="107"/>
                  </a:lnTo>
                  <a:lnTo>
                    <a:pt x="46" y="99"/>
                  </a:lnTo>
                  <a:lnTo>
                    <a:pt x="46" y="99"/>
                  </a:lnTo>
                  <a:lnTo>
                    <a:pt x="46" y="75"/>
                  </a:lnTo>
                  <a:lnTo>
                    <a:pt x="46" y="75"/>
                  </a:lnTo>
                  <a:lnTo>
                    <a:pt x="46" y="71"/>
                  </a:lnTo>
                  <a:lnTo>
                    <a:pt x="44" y="70"/>
                  </a:lnTo>
                  <a:lnTo>
                    <a:pt x="42" y="68"/>
                  </a:lnTo>
                  <a:lnTo>
                    <a:pt x="38" y="68"/>
                  </a:lnTo>
                  <a:lnTo>
                    <a:pt x="38" y="68"/>
                  </a:lnTo>
                  <a:lnTo>
                    <a:pt x="32" y="70"/>
                  </a:lnTo>
                  <a:lnTo>
                    <a:pt x="30" y="71"/>
                  </a:lnTo>
                  <a:lnTo>
                    <a:pt x="30" y="75"/>
                  </a:lnTo>
                  <a:lnTo>
                    <a:pt x="30" y="75"/>
                  </a:lnTo>
                  <a:lnTo>
                    <a:pt x="30" y="85"/>
                  </a:lnTo>
                  <a:lnTo>
                    <a:pt x="30" y="97"/>
                  </a:lnTo>
                  <a:lnTo>
                    <a:pt x="30" y="97"/>
                  </a:lnTo>
                  <a:lnTo>
                    <a:pt x="30" y="105"/>
                  </a:lnTo>
                  <a:lnTo>
                    <a:pt x="28" y="111"/>
                  </a:lnTo>
                  <a:lnTo>
                    <a:pt x="22" y="113"/>
                  </a:lnTo>
                  <a:lnTo>
                    <a:pt x="14" y="115"/>
                  </a:lnTo>
                  <a:lnTo>
                    <a:pt x="14" y="115"/>
                  </a:lnTo>
                  <a:lnTo>
                    <a:pt x="4" y="113"/>
                  </a:lnTo>
                  <a:lnTo>
                    <a:pt x="2" y="109"/>
                  </a:lnTo>
                  <a:lnTo>
                    <a:pt x="0" y="103"/>
                  </a:lnTo>
                  <a:lnTo>
                    <a:pt x="2" y="97"/>
                  </a:lnTo>
                  <a:lnTo>
                    <a:pt x="2" y="97"/>
                  </a:lnTo>
                  <a:lnTo>
                    <a:pt x="0" y="56"/>
                  </a:lnTo>
                  <a:lnTo>
                    <a:pt x="0" y="12"/>
                  </a:lnTo>
                  <a:lnTo>
                    <a:pt x="0" y="12"/>
                  </a:lnTo>
                  <a:lnTo>
                    <a:pt x="0" y="6"/>
                  </a:lnTo>
                  <a:lnTo>
                    <a:pt x="6" y="4"/>
                  </a:lnTo>
                  <a:lnTo>
                    <a:pt x="6" y="4"/>
                  </a:lnTo>
                  <a:lnTo>
                    <a:pt x="32" y="2"/>
                  </a:lnTo>
                  <a:lnTo>
                    <a:pt x="3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1"/>
            <p:cNvSpPr>
              <a:spLocks/>
            </p:cNvSpPr>
            <p:nvPr/>
          </p:nvSpPr>
          <p:spPr bwMode="auto">
            <a:xfrm>
              <a:off x="-193" y="3027"/>
              <a:ext cx="69" cy="113"/>
            </a:xfrm>
            <a:custGeom>
              <a:avLst/>
              <a:gdLst>
                <a:gd name="T0" fmla="*/ 29 w 69"/>
                <a:gd name="T1" fmla="*/ 0 h 113"/>
                <a:gd name="T2" fmla="*/ 29 w 69"/>
                <a:gd name="T3" fmla="*/ 32 h 113"/>
                <a:gd name="T4" fmla="*/ 31 w 69"/>
                <a:gd name="T5" fmla="*/ 40 h 113"/>
                <a:gd name="T6" fmla="*/ 35 w 69"/>
                <a:gd name="T7" fmla="*/ 42 h 113"/>
                <a:gd name="T8" fmla="*/ 45 w 69"/>
                <a:gd name="T9" fmla="*/ 38 h 113"/>
                <a:gd name="T10" fmla="*/ 45 w 69"/>
                <a:gd name="T11" fmla="*/ 32 h 113"/>
                <a:gd name="T12" fmla="*/ 45 w 69"/>
                <a:gd name="T13" fmla="*/ 26 h 113"/>
                <a:gd name="T14" fmla="*/ 45 w 69"/>
                <a:gd name="T15" fmla="*/ 4 h 113"/>
                <a:gd name="T16" fmla="*/ 51 w 69"/>
                <a:gd name="T17" fmla="*/ 0 h 113"/>
                <a:gd name="T18" fmla="*/ 69 w 69"/>
                <a:gd name="T19" fmla="*/ 0 h 113"/>
                <a:gd name="T20" fmla="*/ 69 w 69"/>
                <a:gd name="T21" fmla="*/ 91 h 113"/>
                <a:gd name="T22" fmla="*/ 69 w 69"/>
                <a:gd name="T23" fmla="*/ 97 h 113"/>
                <a:gd name="T24" fmla="*/ 67 w 69"/>
                <a:gd name="T25" fmla="*/ 107 h 113"/>
                <a:gd name="T26" fmla="*/ 61 w 69"/>
                <a:gd name="T27" fmla="*/ 111 h 113"/>
                <a:gd name="T28" fmla="*/ 55 w 69"/>
                <a:gd name="T29" fmla="*/ 111 h 113"/>
                <a:gd name="T30" fmla="*/ 47 w 69"/>
                <a:gd name="T31" fmla="*/ 107 h 113"/>
                <a:gd name="T32" fmla="*/ 45 w 69"/>
                <a:gd name="T33" fmla="*/ 101 h 113"/>
                <a:gd name="T34" fmla="*/ 47 w 69"/>
                <a:gd name="T35" fmla="*/ 89 h 113"/>
                <a:gd name="T36" fmla="*/ 47 w 69"/>
                <a:gd name="T37" fmla="*/ 83 h 113"/>
                <a:gd name="T38" fmla="*/ 47 w 69"/>
                <a:gd name="T39" fmla="*/ 75 h 113"/>
                <a:gd name="T40" fmla="*/ 45 w 69"/>
                <a:gd name="T41" fmla="*/ 66 h 113"/>
                <a:gd name="T42" fmla="*/ 39 w 69"/>
                <a:gd name="T43" fmla="*/ 66 h 113"/>
                <a:gd name="T44" fmla="*/ 33 w 69"/>
                <a:gd name="T45" fmla="*/ 68 h 113"/>
                <a:gd name="T46" fmla="*/ 31 w 69"/>
                <a:gd name="T47" fmla="*/ 75 h 113"/>
                <a:gd name="T48" fmla="*/ 31 w 69"/>
                <a:gd name="T49" fmla="*/ 99 h 113"/>
                <a:gd name="T50" fmla="*/ 31 w 69"/>
                <a:gd name="T51" fmla="*/ 107 h 113"/>
                <a:gd name="T52" fmla="*/ 21 w 69"/>
                <a:gd name="T53" fmla="*/ 113 h 113"/>
                <a:gd name="T54" fmla="*/ 15 w 69"/>
                <a:gd name="T55" fmla="*/ 113 h 113"/>
                <a:gd name="T56" fmla="*/ 5 w 69"/>
                <a:gd name="T57" fmla="*/ 111 h 113"/>
                <a:gd name="T58" fmla="*/ 2 w 69"/>
                <a:gd name="T59" fmla="*/ 101 h 113"/>
                <a:gd name="T60" fmla="*/ 2 w 69"/>
                <a:gd name="T61" fmla="*/ 54 h 113"/>
                <a:gd name="T62" fmla="*/ 0 w 69"/>
                <a:gd name="T63" fmla="*/ 8 h 113"/>
                <a:gd name="T64" fmla="*/ 0 w 69"/>
                <a:gd name="T65" fmla="*/ 4 h 113"/>
                <a:gd name="T66" fmla="*/ 7 w 69"/>
                <a:gd name="T67" fmla="*/ 2 h 113"/>
                <a:gd name="T68" fmla="*/ 29 w 69"/>
                <a:gd name="T6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13">
                  <a:moveTo>
                    <a:pt x="29" y="0"/>
                  </a:moveTo>
                  <a:lnTo>
                    <a:pt x="29" y="0"/>
                  </a:lnTo>
                  <a:lnTo>
                    <a:pt x="29" y="32"/>
                  </a:lnTo>
                  <a:lnTo>
                    <a:pt x="29" y="32"/>
                  </a:lnTo>
                  <a:lnTo>
                    <a:pt x="31" y="38"/>
                  </a:lnTo>
                  <a:lnTo>
                    <a:pt x="31" y="40"/>
                  </a:lnTo>
                  <a:lnTo>
                    <a:pt x="35" y="42"/>
                  </a:lnTo>
                  <a:lnTo>
                    <a:pt x="35" y="42"/>
                  </a:lnTo>
                  <a:lnTo>
                    <a:pt x="43" y="40"/>
                  </a:lnTo>
                  <a:lnTo>
                    <a:pt x="45" y="38"/>
                  </a:lnTo>
                  <a:lnTo>
                    <a:pt x="45" y="32"/>
                  </a:lnTo>
                  <a:lnTo>
                    <a:pt x="45" y="32"/>
                  </a:lnTo>
                  <a:lnTo>
                    <a:pt x="45" y="26"/>
                  </a:lnTo>
                  <a:lnTo>
                    <a:pt x="45" y="26"/>
                  </a:lnTo>
                  <a:lnTo>
                    <a:pt x="45" y="10"/>
                  </a:lnTo>
                  <a:lnTo>
                    <a:pt x="45" y="4"/>
                  </a:lnTo>
                  <a:lnTo>
                    <a:pt x="47" y="2"/>
                  </a:lnTo>
                  <a:lnTo>
                    <a:pt x="51" y="0"/>
                  </a:lnTo>
                  <a:lnTo>
                    <a:pt x="55" y="0"/>
                  </a:lnTo>
                  <a:lnTo>
                    <a:pt x="69" y="0"/>
                  </a:lnTo>
                  <a:lnTo>
                    <a:pt x="69" y="0"/>
                  </a:lnTo>
                  <a:lnTo>
                    <a:pt x="69" y="91"/>
                  </a:lnTo>
                  <a:lnTo>
                    <a:pt x="69" y="91"/>
                  </a:lnTo>
                  <a:lnTo>
                    <a:pt x="69" y="97"/>
                  </a:lnTo>
                  <a:lnTo>
                    <a:pt x="69" y="105"/>
                  </a:lnTo>
                  <a:lnTo>
                    <a:pt x="67" y="107"/>
                  </a:lnTo>
                  <a:lnTo>
                    <a:pt x="65" y="109"/>
                  </a:lnTo>
                  <a:lnTo>
                    <a:pt x="61" y="111"/>
                  </a:lnTo>
                  <a:lnTo>
                    <a:pt x="55" y="111"/>
                  </a:lnTo>
                  <a:lnTo>
                    <a:pt x="55" y="111"/>
                  </a:lnTo>
                  <a:lnTo>
                    <a:pt x="49" y="109"/>
                  </a:lnTo>
                  <a:lnTo>
                    <a:pt x="47" y="107"/>
                  </a:lnTo>
                  <a:lnTo>
                    <a:pt x="45" y="105"/>
                  </a:lnTo>
                  <a:lnTo>
                    <a:pt x="45" y="101"/>
                  </a:lnTo>
                  <a:lnTo>
                    <a:pt x="47" y="95"/>
                  </a:lnTo>
                  <a:lnTo>
                    <a:pt x="47" y="89"/>
                  </a:lnTo>
                  <a:lnTo>
                    <a:pt x="47" y="89"/>
                  </a:lnTo>
                  <a:lnTo>
                    <a:pt x="47" y="83"/>
                  </a:lnTo>
                  <a:lnTo>
                    <a:pt x="47" y="75"/>
                  </a:lnTo>
                  <a:lnTo>
                    <a:pt x="47" y="75"/>
                  </a:lnTo>
                  <a:lnTo>
                    <a:pt x="47" y="69"/>
                  </a:lnTo>
                  <a:lnTo>
                    <a:pt x="45" y="66"/>
                  </a:lnTo>
                  <a:lnTo>
                    <a:pt x="39" y="66"/>
                  </a:lnTo>
                  <a:lnTo>
                    <a:pt x="39" y="66"/>
                  </a:lnTo>
                  <a:lnTo>
                    <a:pt x="35" y="66"/>
                  </a:lnTo>
                  <a:lnTo>
                    <a:pt x="33" y="68"/>
                  </a:lnTo>
                  <a:lnTo>
                    <a:pt x="31" y="71"/>
                  </a:lnTo>
                  <a:lnTo>
                    <a:pt x="31" y="75"/>
                  </a:lnTo>
                  <a:lnTo>
                    <a:pt x="31" y="75"/>
                  </a:lnTo>
                  <a:lnTo>
                    <a:pt x="31" y="99"/>
                  </a:lnTo>
                  <a:lnTo>
                    <a:pt x="31" y="99"/>
                  </a:lnTo>
                  <a:lnTo>
                    <a:pt x="31" y="107"/>
                  </a:lnTo>
                  <a:lnTo>
                    <a:pt x="27" y="111"/>
                  </a:lnTo>
                  <a:lnTo>
                    <a:pt x="21" y="113"/>
                  </a:lnTo>
                  <a:lnTo>
                    <a:pt x="15" y="113"/>
                  </a:lnTo>
                  <a:lnTo>
                    <a:pt x="15" y="113"/>
                  </a:lnTo>
                  <a:lnTo>
                    <a:pt x="9" y="113"/>
                  </a:lnTo>
                  <a:lnTo>
                    <a:pt x="5" y="111"/>
                  </a:lnTo>
                  <a:lnTo>
                    <a:pt x="2" y="107"/>
                  </a:lnTo>
                  <a:lnTo>
                    <a:pt x="2" y="101"/>
                  </a:lnTo>
                  <a:lnTo>
                    <a:pt x="2" y="101"/>
                  </a:lnTo>
                  <a:lnTo>
                    <a:pt x="2" y="54"/>
                  </a:lnTo>
                  <a:lnTo>
                    <a:pt x="2" y="32"/>
                  </a:lnTo>
                  <a:lnTo>
                    <a:pt x="0" y="8"/>
                  </a:lnTo>
                  <a:lnTo>
                    <a:pt x="0" y="8"/>
                  </a:lnTo>
                  <a:lnTo>
                    <a:pt x="0" y="4"/>
                  </a:lnTo>
                  <a:lnTo>
                    <a:pt x="2" y="2"/>
                  </a:lnTo>
                  <a:lnTo>
                    <a:pt x="7" y="2"/>
                  </a:lnTo>
                  <a:lnTo>
                    <a:pt x="7" y="2"/>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2"/>
            <p:cNvSpPr>
              <a:spLocks/>
            </p:cNvSpPr>
            <p:nvPr/>
          </p:nvSpPr>
          <p:spPr bwMode="auto">
            <a:xfrm>
              <a:off x="-273" y="2703"/>
              <a:ext cx="125" cy="117"/>
            </a:xfrm>
            <a:custGeom>
              <a:avLst/>
              <a:gdLst>
                <a:gd name="T0" fmla="*/ 0 w 125"/>
                <a:gd name="T1" fmla="*/ 24 h 117"/>
                <a:gd name="T2" fmla="*/ 82 w 125"/>
                <a:gd name="T3" fmla="*/ 8 h 117"/>
                <a:gd name="T4" fmla="*/ 91 w 125"/>
                <a:gd name="T5" fmla="*/ 12 h 117"/>
                <a:gd name="T6" fmla="*/ 93 w 125"/>
                <a:gd name="T7" fmla="*/ 18 h 117"/>
                <a:gd name="T8" fmla="*/ 91 w 125"/>
                <a:gd name="T9" fmla="*/ 32 h 117"/>
                <a:gd name="T10" fmla="*/ 89 w 125"/>
                <a:gd name="T11" fmla="*/ 44 h 117"/>
                <a:gd name="T12" fmla="*/ 87 w 125"/>
                <a:gd name="T13" fmla="*/ 56 h 117"/>
                <a:gd name="T14" fmla="*/ 87 w 125"/>
                <a:gd name="T15" fmla="*/ 62 h 117"/>
                <a:gd name="T16" fmla="*/ 95 w 125"/>
                <a:gd name="T17" fmla="*/ 64 h 117"/>
                <a:gd name="T18" fmla="*/ 99 w 125"/>
                <a:gd name="T19" fmla="*/ 64 h 117"/>
                <a:gd name="T20" fmla="*/ 107 w 125"/>
                <a:gd name="T21" fmla="*/ 62 h 117"/>
                <a:gd name="T22" fmla="*/ 109 w 125"/>
                <a:gd name="T23" fmla="*/ 52 h 117"/>
                <a:gd name="T24" fmla="*/ 109 w 125"/>
                <a:gd name="T25" fmla="*/ 46 h 117"/>
                <a:gd name="T26" fmla="*/ 113 w 125"/>
                <a:gd name="T27" fmla="*/ 0 h 117"/>
                <a:gd name="T28" fmla="*/ 123 w 125"/>
                <a:gd name="T29" fmla="*/ 4 h 117"/>
                <a:gd name="T30" fmla="*/ 125 w 125"/>
                <a:gd name="T31" fmla="*/ 16 h 117"/>
                <a:gd name="T32" fmla="*/ 117 w 125"/>
                <a:gd name="T33" fmla="*/ 107 h 117"/>
                <a:gd name="T34" fmla="*/ 117 w 125"/>
                <a:gd name="T35" fmla="*/ 115 h 117"/>
                <a:gd name="T36" fmla="*/ 111 w 125"/>
                <a:gd name="T37" fmla="*/ 117 h 117"/>
                <a:gd name="T38" fmla="*/ 107 w 125"/>
                <a:gd name="T39" fmla="*/ 117 h 117"/>
                <a:gd name="T40" fmla="*/ 105 w 125"/>
                <a:gd name="T41" fmla="*/ 107 h 117"/>
                <a:gd name="T42" fmla="*/ 107 w 125"/>
                <a:gd name="T43" fmla="*/ 83 h 117"/>
                <a:gd name="T44" fmla="*/ 107 w 125"/>
                <a:gd name="T45" fmla="*/ 76 h 117"/>
                <a:gd name="T46" fmla="*/ 101 w 125"/>
                <a:gd name="T47" fmla="*/ 74 h 117"/>
                <a:gd name="T48" fmla="*/ 91 w 125"/>
                <a:gd name="T49" fmla="*/ 74 h 117"/>
                <a:gd name="T50" fmla="*/ 85 w 125"/>
                <a:gd name="T51" fmla="*/ 83 h 117"/>
                <a:gd name="T52" fmla="*/ 87 w 125"/>
                <a:gd name="T53" fmla="*/ 95 h 117"/>
                <a:gd name="T54" fmla="*/ 82 w 125"/>
                <a:gd name="T55" fmla="*/ 101 h 117"/>
                <a:gd name="T56" fmla="*/ 78 w 125"/>
                <a:gd name="T57" fmla="*/ 103 h 117"/>
                <a:gd name="T58" fmla="*/ 74 w 125"/>
                <a:gd name="T59" fmla="*/ 101 h 117"/>
                <a:gd name="T60" fmla="*/ 72 w 125"/>
                <a:gd name="T61" fmla="*/ 83 h 117"/>
                <a:gd name="T62" fmla="*/ 70 w 125"/>
                <a:gd name="T63" fmla="*/ 78 h 117"/>
                <a:gd name="T64" fmla="*/ 66 w 125"/>
                <a:gd name="T65" fmla="*/ 72 h 117"/>
                <a:gd name="T66" fmla="*/ 62 w 125"/>
                <a:gd name="T67" fmla="*/ 70 h 117"/>
                <a:gd name="T68" fmla="*/ 62 w 125"/>
                <a:gd name="T69" fmla="*/ 64 h 117"/>
                <a:gd name="T70" fmla="*/ 68 w 125"/>
                <a:gd name="T71" fmla="*/ 62 h 117"/>
                <a:gd name="T72" fmla="*/ 72 w 125"/>
                <a:gd name="T73" fmla="*/ 56 h 117"/>
                <a:gd name="T74" fmla="*/ 76 w 125"/>
                <a:gd name="T75" fmla="*/ 34 h 117"/>
                <a:gd name="T76" fmla="*/ 76 w 125"/>
                <a:gd name="T77" fmla="*/ 28 h 117"/>
                <a:gd name="T78" fmla="*/ 70 w 125"/>
                <a:gd name="T79" fmla="*/ 26 h 117"/>
                <a:gd name="T80" fmla="*/ 54 w 125"/>
                <a:gd name="T81" fmla="*/ 26 h 117"/>
                <a:gd name="T82" fmla="*/ 50 w 125"/>
                <a:gd name="T83" fmla="*/ 28 h 117"/>
                <a:gd name="T84" fmla="*/ 44 w 125"/>
                <a:gd name="T85" fmla="*/ 34 h 117"/>
                <a:gd name="T86" fmla="*/ 44 w 125"/>
                <a:gd name="T87" fmla="*/ 38 h 117"/>
                <a:gd name="T88" fmla="*/ 40 w 125"/>
                <a:gd name="T89" fmla="*/ 105 h 117"/>
                <a:gd name="T90" fmla="*/ 40 w 125"/>
                <a:gd name="T91" fmla="*/ 113 h 117"/>
                <a:gd name="T92" fmla="*/ 34 w 125"/>
                <a:gd name="T93" fmla="*/ 117 h 117"/>
                <a:gd name="T94" fmla="*/ 30 w 125"/>
                <a:gd name="T95" fmla="*/ 117 h 117"/>
                <a:gd name="T96" fmla="*/ 26 w 125"/>
                <a:gd name="T97" fmla="*/ 109 h 117"/>
                <a:gd name="T98" fmla="*/ 26 w 125"/>
                <a:gd name="T99" fmla="*/ 105 h 117"/>
                <a:gd name="T100" fmla="*/ 28 w 125"/>
                <a:gd name="T101" fmla="*/ 48 h 117"/>
                <a:gd name="T102" fmla="*/ 28 w 125"/>
                <a:gd name="T103" fmla="*/ 36 h 117"/>
                <a:gd name="T104" fmla="*/ 14 w 125"/>
                <a:gd name="T105" fmla="*/ 34 h 117"/>
                <a:gd name="T106" fmla="*/ 10 w 125"/>
                <a:gd name="T107" fmla="*/ 34 h 117"/>
                <a:gd name="T108" fmla="*/ 2 w 125"/>
                <a:gd name="T109" fmla="*/ 28 h 117"/>
                <a:gd name="T110" fmla="*/ 0 w 125"/>
                <a:gd name="T111" fmla="*/ 2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7">
                  <a:moveTo>
                    <a:pt x="0" y="24"/>
                  </a:moveTo>
                  <a:lnTo>
                    <a:pt x="0" y="24"/>
                  </a:lnTo>
                  <a:lnTo>
                    <a:pt x="82" y="8"/>
                  </a:lnTo>
                  <a:lnTo>
                    <a:pt x="82" y="8"/>
                  </a:lnTo>
                  <a:lnTo>
                    <a:pt x="89" y="10"/>
                  </a:lnTo>
                  <a:lnTo>
                    <a:pt x="91" y="12"/>
                  </a:lnTo>
                  <a:lnTo>
                    <a:pt x="93" y="14"/>
                  </a:lnTo>
                  <a:lnTo>
                    <a:pt x="93" y="18"/>
                  </a:lnTo>
                  <a:lnTo>
                    <a:pt x="93" y="18"/>
                  </a:lnTo>
                  <a:lnTo>
                    <a:pt x="91" y="32"/>
                  </a:lnTo>
                  <a:lnTo>
                    <a:pt x="89" y="44"/>
                  </a:lnTo>
                  <a:lnTo>
                    <a:pt x="89" y="44"/>
                  </a:lnTo>
                  <a:lnTo>
                    <a:pt x="89" y="50"/>
                  </a:lnTo>
                  <a:lnTo>
                    <a:pt x="87" y="56"/>
                  </a:lnTo>
                  <a:lnTo>
                    <a:pt x="87" y="60"/>
                  </a:lnTo>
                  <a:lnTo>
                    <a:pt x="87" y="62"/>
                  </a:lnTo>
                  <a:lnTo>
                    <a:pt x="91" y="64"/>
                  </a:lnTo>
                  <a:lnTo>
                    <a:pt x="95" y="64"/>
                  </a:lnTo>
                  <a:lnTo>
                    <a:pt x="95" y="64"/>
                  </a:lnTo>
                  <a:lnTo>
                    <a:pt x="99" y="64"/>
                  </a:lnTo>
                  <a:lnTo>
                    <a:pt x="103" y="64"/>
                  </a:lnTo>
                  <a:lnTo>
                    <a:pt x="107" y="62"/>
                  </a:lnTo>
                  <a:lnTo>
                    <a:pt x="107" y="60"/>
                  </a:lnTo>
                  <a:lnTo>
                    <a:pt x="109" y="52"/>
                  </a:lnTo>
                  <a:lnTo>
                    <a:pt x="109" y="46"/>
                  </a:lnTo>
                  <a:lnTo>
                    <a:pt x="109" y="46"/>
                  </a:lnTo>
                  <a:lnTo>
                    <a:pt x="113" y="0"/>
                  </a:lnTo>
                  <a:lnTo>
                    <a:pt x="113" y="0"/>
                  </a:lnTo>
                  <a:lnTo>
                    <a:pt x="119" y="2"/>
                  </a:lnTo>
                  <a:lnTo>
                    <a:pt x="123" y="4"/>
                  </a:lnTo>
                  <a:lnTo>
                    <a:pt x="125" y="10"/>
                  </a:lnTo>
                  <a:lnTo>
                    <a:pt x="125" y="16"/>
                  </a:lnTo>
                  <a:lnTo>
                    <a:pt x="125" y="16"/>
                  </a:lnTo>
                  <a:lnTo>
                    <a:pt x="117" y="107"/>
                  </a:lnTo>
                  <a:lnTo>
                    <a:pt x="117" y="107"/>
                  </a:lnTo>
                  <a:lnTo>
                    <a:pt x="117" y="115"/>
                  </a:lnTo>
                  <a:lnTo>
                    <a:pt x="115" y="117"/>
                  </a:lnTo>
                  <a:lnTo>
                    <a:pt x="111" y="117"/>
                  </a:lnTo>
                  <a:lnTo>
                    <a:pt x="111" y="117"/>
                  </a:lnTo>
                  <a:lnTo>
                    <a:pt x="107" y="117"/>
                  </a:lnTo>
                  <a:lnTo>
                    <a:pt x="105" y="115"/>
                  </a:lnTo>
                  <a:lnTo>
                    <a:pt x="105" y="107"/>
                  </a:lnTo>
                  <a:lnTo>
                    <a:pt x="105" y="107"/>
                  </a:lnTo>
                  <a:lnTo>
                    <a:pt x="107" y="83"/>
                  </a:lnTo>
                  <a:lnTo>
                    <a:pt x="107" y="83"/>
                  </a:lnTo>
                  <a:lnTo>
                    <a:pt x="107" y="76"/>
                  </a:lnTo>
                  <a:lnTo>
                    <a:pt x="105" y="74"/>
                  </a:lnTo>
                  <a:lnTo>
                    <a:pt x="101" y="74"/>
                  </a:lnTo>
                  <a:lnTo>
                    <a:pt x="101" y="74"/>
                  </a:lnTo>
                  <a:lnTo>
                    <a:pt x="91" y="74"/>
                  </a:lnTo>
                  <a:lnTo>
                    <a:pt x="87" y="78"/>
                  </a:lnTo>
                  <a:lnTo>
                    <a:pt x="85" y="83"/>
                  </a:lnTo>
                  <a:lnTo>
                    <a:pt x="85" y="83"/>
                  </a:lnTo>
                  <a:lnTo>
                    <a:pt x="87" y="95"/>
                  </a:lnTo>
                  <a:lnTo>
                    <a:pt x="85" y="101"/>
                  </a:lnTo>
                  <a:lnTo>
                    <a:pt x="82" y="101"/>
                  </a:lnTo>
                  <a:lnTo>
                    <a:pt x="78" y="103"/>
                  </a:lnTo>
                  <a:lnTo>
                    <a:pt x="78" y="103"/>
                  </a:lnTo>
                  <a:lnTo>
                    <a:pt x="76" y="101"/>
                  </a:lnTo>
                  <a:lnTo>
                    <a:pt x="74" y="101"/>
                  </a:lnTo>
                  <a:lnTo>
                    <a:pt x="72" y="95"/>
                  </a:lnTo>
                  <a:lnTo>
                    <a:pt x="72" y="83"/>
                  </a:lnTo>
                  <a:lnTo>
                    <a:pt x="72" y="83"/>
                  </a:lnTo>
                  <a:lnTo>
                    <a:pt x="70" y="78"/>
                  </a:lnTo>
                  <a:lnTo>
                    <a:pt x="68" y="74"/>
                  </a:lnTo>
                  <a:lnTo>
                    <a:pt x="66" y="72"/>
                  </a:lnTo>
                  <a:lnTo>
                    <a:pt x="66" y="72"/>
                  </a:lnTo>
                  <a:lnTo>
                    <a:pt x="62" y="70"/>
                  </a:lnTo>
                  <a:lnTo>
                    <a:pt x="60" y="68"/>
                  </a:lnTo>
                  <a:lnTo>
                    <a:pt x="62" y="64"/>
                  </a:lnTo>
                  <a:lnTo>
                    <a:pt x="68" y="62"/>
                  </a:lnTo>
                  <a:lnTo>
                    <a:pt x="68" y="62"/>
                  </a:lnTo>
                  <a:lnTo>
                    <a:pt x="70" y="60"/>
                  </a:lnTo>
                  <a:lnTo>
                    <a:pt x="72" y="56"/>
                  </a:lnTo>
                  <a:lnTo>
                    <a:pt x="74" y="46"/>
                  </a:lnTo>
                  <a:lnTo>
                    <a:pt x="76" y="34"/>
                  </a:lnTo>
                  <a:lnTo>
                    <a:pt x="76" y="30"/>
                  </a:lnTo>
                  <a:lnTo>
                    <a:pt x="76" y="28"/>
                  </a:lnTo>
                  <a:lnTo>
                    <a:pt x="76" y="28"/>
                  </a:lnTo>
                  <a:lnTo>
                    <a:pt x="70" y="26"/>
                  </a:lnTo>
                  <a:lnTo>
                    <a:pt x="64" y="26"/>
                  </a:lnTo>
                  <a:lnTo>
                    <a:pt x="54" y="26"/>
                  </a:lnTo>
                  <a:lnTo>
                    <a:pt x="54" y="26"/>
                  </a:lnTo>
                  <a:lnTo>
                    <a:pt x="50" y="28"/>
                  </a:lnTo>
                  <a:lnTo>
                    <a:pt x="46" y="30"/>
                  </a:lnTo>
                  <a:lnTo>
                    <a:pt x="44" y="34"/>
                  </a:lnTo>
                  <a:lnTo>
                    <a:pt x="44" y="38"/>
                  </a:lnTo>
                  <a:lnTo>
                    <a:pt x="44" y="38"/>
                  </a:lnTo>
                  <a:lnTo>
                    <a:pt x="40" y="72"/>
                  </a:lnTo>
                  <a:lnTo>
                    <a:pt x="40" y="105"/>
                  </a:lnTo>
                  <a:lnTo>
                    <a:pt x="40" y="105"/>
                  </a:lnTo>
                  <a:lnTo>
                    <a:pt x="40" y="113"/>
                  </a:lnTo>
                  <a:lnTo>
                    <a:pt x="40" y="117"/>
                  </a:lnTo>
                  <a:lnTo>
                    <a:pt x="34" y="117"/>
                  </a:lnTo>
                  <a:lnTo>
                    <a:pt x="34" y="117"/>
                  </a:lnTo>
                  <a:lnTo>
                    <a:pt x="30" y="117"/>
                  </a:lnTo>
                  <a:lnTo>
                    <a:pt x="28" y="115"/>
                  </a:lnTo>
                  <a:lnTo>
                    <a:pt x="26" y="109"/>
                  </a:lnTo>
                  <a:lnTo>
                    <a:pt x="26" y="105"/>
                  </a:lnTo>
                  <a:lnTo>
                    <a:pt x="26" y="105"/>
                  </a:lnTo>
                  <a:lnTo>
                    <a:pt x="28" y="48"/>
                  </a:lnTo>
                  <a:lnTo>
                    <a:pt x="28" y="48"/>
                  </a:lnTo>
                  <a:lnTo>
                    <a:pt x="28" y="40"/>
                  </a:lnTo>
                  <a:lnTo>
                    <a:pt x="28" y="36"/>
                  </a:lnTo>
                  <a:lnTo>
                    <a:pt x="24" y="32"/>
                  </a:lnTo>
                  <a:lnTo>
                    <a:pt x="14" y="34"/>
                  </a:lnTo>
                  <a:lnTo>
                    <a:pt x="14" y="34"/>
                  </a:lnTo>
                  <a:lnTo>
                    <a:pt x="10" y="34"/>
                  </a:lnTo>
                  <a:lnTo>
                    <a:pt x="6" y="32"/>
                  </a:lnTo>
                  <a:lnTo>
                    <a:pt x="2" y="28"/>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3"/>
            <p:cNvSpPr>
              <a:spLocks/>
            </p:cNvSpPr>
            <p:nvPr/>
          </p:nvSpPr>
          <p:spPr bwMode="auto">
            <a:xfrm>
              <a:off x="-465" y="3025"/>
              <a:ext cx="64" cy="111"/>
            </a:xfrm>
            <a:custGeom>
              <a:avLst/>
              <a:gdLst>
                <a:gd name="T0" fmla="*/ 0 w 64"/>
                <a:gd name="T1" fmla="*/ 111 h 111"/>
                <a:gd name="T2" fmla="*/ 0 w 64"/>
                <a:gd name="T3" fmla="*/ 111 h 111"/>
                <a:gd name="T4" fmla="*/ 0 w 64"/>
                <a:gd name="T5" fmla="*/ 0 h 111"/>
                <a:gd name="T6" fmla="*/ 0 w 64"/>
                <a:gd name="T7" fmla="*/ 0 h 111"/>
                <a:gd name="T8" fmla="*/ 50 w 64"/>
                <a:gd name="T9" fmla="*/ 0 h 111"/>
                <a:gd name="T10" fmla="*/ 50 w 64"/>
                <a:gd name="T11" fmla="*/ 0 h 111"/>
                <a:gd name="T12" fmla="*/ 54 w 64"/>
                <a:gd name="T13" fmla="*/ 0 h 111"/>
                <a:gd name="T14" fmla="*/ 58 w 64"/>
                <a:gd name="T15" fmla="*/ 0 h 111"/>
                <a:gd name="T16" fmla="*/ 60 w 64"/>
                <a:gd name="T17" fmla="*/ 4 h 111"/>
                <a:gd name="T18" fmla="*/ 60 w 64"/>
                <a:gd name="T19" fmla="*/ 8 h 111"/>
                <a:gd name="T20" fmla="*/ 60 w 64"/>
                <a:gd name="T21" fmla="*/ 8 h 111"/>
                <a:gd name="T22" fmla="*/ 60 w 64"/>
                <a:gd name="T23" fmla="*/ 14 h 111"/>
                <a:gd name="T24" fmla="*/ 58 w 64"/>
                <a:gd name="T25" fmla="*/ 18 h 111"/>
                <a:gd name="T26" fmla="*/ 54 w 64"/>
                <a:gd name="T27" fmla="*/ 20 h 111"/>
                <a:gd name="T28" fmla="*/ 50 w 64"/>
                <a:gd name="T29" fmla="*/ 20 h 111"/>
                <a:gd name="T30" fmla="*/ 50 w 64"/>
                <a:gd name="T31" fmla="*/ 20 h 111"/>
                <a:gd name="T32" fmla="*/ 44 w 64"/>
                <a:gd name="T33" fmla="*/ 20 h 111"/>
                <a:gd name="T34" fmla="*/ 36 w 64"/>
                <a:gd name="T35" fmla="*/ 18 h 111"/>
                <a:gd name="T36" fmla="*/ 34 w 64"/>
                <a:gd name="T37" fmla="*/ 20 h 111"/>
                <a:gd name="T38" fmla="*/ 30 w 64"/>
                <a:gd name="T39" fmla="*/ 20 h 111"/>
                <a:gd name="T40" fmla="*/ 28 w 64"/>
                <a:gd name="T41" fmla="*/ 24 h 111"/>
                <a:gd name="T42" fmla="*/ 28 w 64"/>
                <a:gd name="T43" fmla="*/ 28 h 111"/>
                <a:gd name="T44" fmla="*/ 28 w 64"/>
                <a:gd name="T45" fmla="*/ 28 h 111"/>
                <a:gd name="T46" fmla="*/ 28 w 64"/>
                <a:gd name="T47" fmla="*/ 36 h 111"/>
                <a:gd name="T48" fmla="*/ 30 w 64"/>
                <a:gd name="T49" fmla="*/ 40 h 111"/>
                <a:gd name="T50" fmla="*/ 36 w 64"/>
                <a:gd name="T51" fmla="*/ 42 h 111"/>
                <a:gd name="T52" fmla="*/ 44 w 64"/>
                <a:gd name="T53" fmla="*/ 42 h 111"/>
                <a:gd name="T54" fmla="*/ 44 w 64"/>
                <a:gd name="T55" fmla="*/ 42 h 111"/>
                <a:gd name="T56" fmla="*/ 48 w 64"/>
                <a:gd name="T57" fmla="*/ 42 h 111"/>
                <a:gd name="T58" fmla="*/ 54 w 64"/>
                <a:gd name="T59" fmla="*/ 42 h 111"/>
                <a:gd name="T60" fmla="*/ 58 w 64"/>
                <a:gd name="T61" fmla="*/ 44 h 111"/>
                <a:gd name="T62" fmla="*/ 60 w 64"/>
                <a:gd name="T63" fmla="*/ 52 h 111"/>
                <a:gd name="T64" fmla="*/ 60 w 64"/>
                <a:gd name="T65" fmla="*/ 52 h 111"/>
                <a:gd name="T66" fmla="*/ 58 w 64"/>
                <a:gd name="T67" fmla="*/ 60 h 111"/>
                <a:gd name="T68" fmla="*/ 54 w 64"/>
                <a:gd name="T69" fmla="*/ 64 h 111"/>
                <a:gd name="T70" fmla="*/ 50 w 64"/>
                <a:gd name="T71" fmla="*/ 64 h 111"/>
                <a:gd name="T72" fmla="*/ 44 w 64"/>
                <a:gd name="T73" fmla="*/ 64 h 111"/>
                <a:gd name="T74" fmla="*/ 44 w 64"/>
                <a:gd name="T75" fmla="*/ 64 h 111"/>
                <a:gd name="T76" fmla="*/ 38 w 64"/>
                <a:gd name="T77" fmla="*/ 64 h 111"/>
                <a:gd name="T78" fmla="*/ 32 w 64"/>
                <a:gd name="T79" fmla="*/ 64 h 111"/>
                <a:gd name="T80" fmla="*/ 30 w 64"/>
                <a:gd name="T81" fmla="*/ 66 h 111"/>
                <a:gd name="T82" fmla="*/ 28 w 64"/>
                <a:gd name="T83" fmla="*/ 73 h 111"/>
                <a:gd name="T84" fmla="*/ 28 w 64"/>
                <a:gd name="T85" fmla="*/ 73 h 111"/>
                <a:gd name="T86" fmla="*/ 30 w 64"/>
                <a:gd name="T87" fmla="*/ 81 h 111"/>
                <a:gd name="T88" fmla="*/ 32 w 64"/>
                <a:gd name="T89" fmla="*/ 85 h 111"/>
                <a:gd name="T90" fmla="*/ 38 w 64"/>
                <a:gd name="T91" fmla="*/ 85 h 111"/>
                <a:gd name="T92" fmla="*/ 44 w 64"/>
                <a:gd name="T93" fmla="*/ 85 h 111"/>
                <a:gd name="T94" fmla="*/ 44 w 64"/>
                <a:gd name="T95" fmla="*/ 85 h 111"/>
                <a:gd name="T96" fmla="*/ 54 w 64"/>
                <a:gd name="T97" fmla="*/ 85 h 111"/>
                <a:gd name="T98" fmla="*/ 60 w 64"/>
                <a:gd name="T99" fmla="*/ 87 h 111"/>
                <a:gd name="T100" fmla="*/ 62 w 64"/>
                <a:gd name="T101" fmla="*/ 89 h 111"/>
                <a:gd name="T102" fmla="*/ 64 w 64"/>
                <a:gd name="T103" fmla="*/ 91 h 111"/>
                <a:gd name="T104" fmla="*/ 64 w 64"/>
                <a:gd name="T105" fmla="*/ 97 h 111"/>
                <a:gd name="T106" fmla="*/ 64 w 64"/>
                <a:gd name="T107" fmla="*/ 101 h 111"/>
                <a:gd name="T108" fmla="*/ 64 w 64"/>
                <a:gd name="T109" fmla="*/ 101 h 111"/>
                <a:gd name="T110" fmla="*/ 64 w 64"/>
                <a:gd name="T111" fmla="*/ 105 h 111"/>
                <a:gd name="T112" fmla="*/ 62 w 64"/>
                <a:gd name="T113" fmla="*/ 109 h 111"/>
                <a:gd name="T114" fmla="*/ 58 w 64"/>
                <a:gd name="T115" fmla="*/ 111 h 111"/>
                <a:gd name="T116" fmla="*/ 54 w 64"/>
                <a:gd name="T117" fmla="*/ 111 h 111"/>
                <a:gd name="T118" fmla="*/ 54 w 64"/>
                <a:gd name="T119" fmla="*/ 111 h 111"/>
                <a:gd name="T120" fmla="*/ 0 w 64"/>
                <a:gd name="T121" fmla="*/ 111 h 111"/>
                <a:gd name="T122" fmla="*/ 0 w 64"/>
                <a:gd name="T12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11">
                  <a:moveTo>
                    <a:pt x="0" y="111"/>
                  </a:moveTo>
                  <a:lnTo>
                    <a:pt x="0" y="111"/>
                  </a:lnTo>
                  <a:lnTo>
                    <a:pt x="0" y="0"/>
                  </a:lnTo>
                  <a:lnTo>
                    <a:pt x="0" y="0"/>
                  </a:lnTo>
                  <a:lnTo>
                    <a:pt x="50" y="0"/>
                  </a:lnTo>
                  <a:lnTo>
                    <a:pt x="50" y="0"/>
                  </a:lnTo>
                  <a:lnTo>
                    <a:pt x="54" y="0"/>
                  </a:lnTo>
                  <a:lnTo>
                    <a:pt x="58" y="0"/>
                  </a:lnTo>
                  <a:lnTo>
                    <a:pt x="60" y="4"/>
                  </a:lnTo>
                  <a:lnTo>
                    <a:pt x="60" y="8"/>
                  </a:lnTo>
                  <a:lnTo>
                    <a:pt x="60" y="8"/>
                  </a:lnTo>
                  <a:lnTo>
                    <a:pt x="60" y="14"/>
                  </a:lnTo>
                  <a:lnTo>
                    <a:pt x="58" y="18"/>
                  </a:lnTo>
                  <a:lnTo>
                    <a:pt x="54" y="20"/>
                  </a:lnTo>
                  <a:lnTo>
                    <a:pt x="50" y="20"/>
                  </a:lnTo>
                  <a:lnTo>
                    <a:pt x="50" y="20"/>
                  </a:lnTo>
                  <a:lnTo>
                    <a:pt x="44" y="20"/>
                  </a:lnTo>
                  <a:lnTo>
                    <a:pt x="36" y="18"/>
                  </a:lnTo>
                  <a:lnTo>
                    <a:pt x="34" y="20"/>
                  </a:lnTo>
                  <a:lnTo>
                    <a:pt x="30" y="20"/>
                  </a:lnTo>
                  <a:lnTo>
                    <a:pt x="28" y="24"/>
                  </a:lnTo>
                  <a:lnTo>
                    <a:pt x="28" y="28"/>
                  </a:lnTo>
                  <a:lnTo>
                    <a:pt x="28" y="28"/>
                  </a:lnTo>
                  <a:lnTo>
                    <a:pt x="28" y="36"/>
                  </a:lnTo>
                  <a:lnTo>
                    <a:pt x="30" y="40"/>
                  </a:lnTo>
                  <a:lnTo>
                    <a:pt x="36" y="42"/>
                  </a:lnTo>
                  <a:lnTo>
                    <a:pt x="44" y="42"/>
                  </a:lnTo>
                  <a:lnTo>
                    <a:pt x="44" y="42"/>
                  </a:lnTo>
                  <a:lnTo>
                    <a:pt x="48" y="42"/>
                  </a:lnTo>
                  <a:lnTo>
                    <a:pt x="54" y="42"/>
                  </a:lnTo>
                  <a:lnTo>
                    <a:pt x="58" y="44"/>
                  </a:lnTo>
                  <a:lnTo>
                    <a:pt x="60" y="52"/>
                  </a:lnTo>
                  <a:lnTo>
                    <a:pt x="60" y="52"/>
                  </a:lnTo>
                  <a:lnTo>
                    <a:pt x="58" y="60"/>
                  </a:lnTo>
                  <a:lnTo>
                    <a:pt x="54" y="64"/>
                  </a:lnTo>
                  <a:lnTo>
                    <a:pt x="50" y="64"/>
                  </a:lnTo>
                  <a:lnTo>
                    <a:pt x="44" y="64"/>
                  </a:lnTo>
                  <a:lnTo>
                    <a:pt x="44" y="64"/>
                  </a:lnTo>
                  <a:lnTo>
                    <a:pt x="38" y="64"/>
                  </a:lnTo>
                  <a:lnTo>
                    <a:pt x="32" y="64"/>
                  </a:lnTo>
                  <a:lnTo>
                    <a:pt x="30" y="66"/>
                  </a:lnTo>
                  <a:lnTo>
                    <a:pt x="28" y="73"/>
                  </a:lnTo>
                  <a:lnTo>
                    <a:pt x="28" y="73"/>
                  </a:lnTo>
                  <a:lnTo>
                    <a:pt x="30" y="81"/>
                  </a:lnTo>
                  <a:lnTo>
                    <a:pt x="32" y="85"/>
                  </a:lnTo>
                  <a:lnTo>
                    <a:pt x="38" y="85"/>
                  </a:lnTo>
                  <a:lnTo>
                    <a:pt x="44" y="85"/>
                  </a:lnTo>
                  <a:lnTo>
                    <a:pt x="44" y="85"/>
                  </a:lnTo>
                  <a:lnTo>
                    <a:pt x="54" y="85"/>
                  </a:lnTo>
                  <a:lnTo>
                    <a:pt x="60" y="87"/>
                  </a:lnTo>
                  <a:lnTo>
                    <a:pt x="62" y="89"/>
                  </a:lnTo>
                  <a:lnTo>
                    <a:pt x="64" y="91"/>
                  </a:lnTo>
                  <a:lnTo>
                    <a:pt x="64" y="97"/>
                  </a:lnTo>
                  <a:lnTo>
                    <a:pt x="64" y="101"/>
                  </a:lnTo>
                  <a:lnTo>
                    <a:pt x="64" y="101"/>
                  </a:lnTo>
                  <a:lnTo>
                    <a:pt x="64" y="105"/>
                  </a:lnTo>
                  <a:lnTo>
                    <a:pt x="62" y="109"/>
                  </a:lnTo>
                  <a:lnTo>
                    <a:pt x="58" y="111"/>
                  </a:lnTo>
                  <a:lnTo>
                    <a:pt x="54" y="111"/>
                  </a:lnTo>
                  <a:lnTo>
                    <a:pt x="54" y="111"/>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4"/>
            <p:cNvSpPr>
              <a:spLocks/>
            </p:cNvSpPr>
            <p:nvPr/>
          </p:nvSpPr>
          <p:spPr bwMode="auto">
            <a:xfrm>
              <a:off x="-112" y="3029"/>
              <a:ext cx="60" cy="111"/>
            </a:xfrm>
            <a:custGeom>
              <a:avLst/>
              <a:gdLst>
                <a:gd name="T0" fmla="*/ 0 w 60"/>
                <a:gd name="T1" fmla="*/ 111 h 111"/>
                <a:gd name="T2" fmla="*/ 0 w 60"/>
                <a:gd name="T3" fmla="*/ 10 h 111"/>
                <a:gd name="T4" fmla="*/ 0 w 60"/>
                <a:gd name="T5" fmla="*/ 4 h 111"/>
                <a:gd name="T6" fmla="*/ 6 w 60"/>
                <a:gd name="T7" fmla="*/ 0 h 111"/>
                <a:gd name="T8" fmla="*/ 10 w 60"/>
                <a:gd name="T9" fmla="*/ 0 h 111"/>
                <a:gd name="T10" fmla="*/ 46 w 60"/>
                <a:gd name="T11" fmla="*/ 0 h 111"/>
                <a:gd name="T12" fmla="*/ 54 w 60"/>
                <a:gd name="T13" fmla="*/ 2 h 111"/>
                <a:gd name="T14" fmla="*/ 58 w 60"/>
                <a:gd name="T15" fmla="*/ 10 h 111"/>
                <a:gd name="T16" fmla="*/ 56 w 60"/>
                <a:gd name="T17" fmla="*/ 16 h 111"/>
                <a:gd name="T18" fmla="*/ 50 w 60"/>
                <a:gd name="T19" fmla="*/ 22 h 111"/>
                <a:gd name="T20" fmla="*/ 46 w 60"/>
                <a:gd name="T21" fmla="*/ 22 h 111"/>
                <a:gd name="T22" fmla="*/ 40 w 60"/>
                <a:gd name="T23" fmla="*/ 22 h 111"/>
                <a:gd name="T24" fmla="*/ 30 w 60"/>
                <a:gd name="T25" fmla="*/ 22 h 111"/>
                <a:gd name="T26" fmla="*/ 28 w 60"/>
                <a:gd name="T27" fmla="*/ 32 h 111"/>
                <a:gd name="T28" fmla="*/ 28 w 60"/>
                <a:gd name="T29" fmla="*/ 38 h 111"/>
                <a:gd name="T30" fmla="*/ 34 w 60"/>
                <a:gd name="T31" fmla="*/ 42 h 111"/>
                <a:gd name="T32" fmla="*/ 40 w 60"/>
                <a:gd name="T33" fmla="*/ 42 h 111"/>
                <a:gd name="T34" fmla="*/ 50 w 60"/>
                <a:gd name="T35" fmla="*/ 42 h 111"/>
                <a:gd name="T36" fmla="*/ 56 w 60"/>
                <a:gd name="T37" fmla="*/ 44 h 111"/>
                <a:gd name="T38" fmla="*/ 56 w 60"/>
                <a:gd name="T39" fmla="*/ 52 h 111"/>
                <a:gd name="T40" fmla="*/ 52 w 60"/>
                <a:gd name="T41" fmla="*/ 64 h 111"/>
                <a:gd name="T42" fmla="*/ 40 w 60"/>
                <a:gd name="T43" fmla="*/ 64 h 111"/>
                <a:gd name="T44" fmla="*/ 36 w 60"/>
                <a:gd name="T45" fmla="*/ 64 h 111"/>
                <a:gd name="T46" fmla="*/ 28 w 60"/>
                <a:gd name="T47" fmla="*/ 67 h 111"/>
                <a:gd name="T48" fmla="*/ 28 w 60"/>
                <a:gd name="T49" fmla="*/ 73 h 111"/>
                <a:gd name="T50" fmla="*/ 30 w 60"/>
                <a:gd name="T51" fmla="*/ 83 h 111"/>
                <a:gd name="T52" fmla="*/ 40 w 60"/>
                <a:gd name="T53" fmla="*/ 85 h 111"/>
                <a:gd name="T54" fmla="*/ 54 w 60"/>
                <a:gd name="T55" fmla="*/ 85 h 111"/>
                <a:gd name="T56" fmla="*/ 58 w 60"/>
                <a:gd name="T57" fmla="*/ 87 h 111"/>
                <a:gd name="T58" fmla="*/ 60 w 60"/>
                <a:gd name="T59" fmla="*/ 95 h 111"/>
                <a:gd name="T60" fmla="*/ 60 w 60"/>
                <a:gd name="T61" fmla="*/ 103 h 111"/>
                <a:gd name="T62" fmla="*/ 54 w 60"/>
                <a:gd name="T63" fmla="*/ 111 h 111"/>
                <a:gd name="T64" fmla="*/ 46 w 60"/>
                <a:gd name="T65" fmla="*/ 111 h 111"/>
                <a:gd name="T66" fmla="*/ 0 w 60"/>
                <a:gd name="T6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111">
                  <a:moveTo>
                    <a:pt x="0" y="111"/>
                  </a:moveTo>
                  <a:lnTo>
                    <a:pt x="0" y="111"/>
                  </a:lnTo>
                  <a:lnTo>
                    <a:pt x="2" y="60"/>
                  </a:lnTo>
                  <a:lnTo>
                    <a:pt x="0" y="10"/>
                  </a:lnTo>
                  <a:lnTo>
                    <a:pt x="0" y="10"/>
                  </a:lnTo>
                  <a:lnTo>
                    <a:pt x="0" y="4"/>
                  </a:lnTo>
                  <a:lnTo>
                    <a:pt x="2" y="2"/>
                  </a:lnTo>
                  <a:lnTo>
                    <a:pt x="6" y="0"/>
                  </a:lnTo>
                  <a:lnTo>
                    <a:pt x="10" y="0"/>
                  </a:lnTo>
                  <a:lnTo>
                    <a:pt x="10" y="0"/>
                  </a:lnTo>
                  <a:lnTo>
                    <a:pt x="46" y="0"/>
                  </a:lnTo>
                  <a:lnTo>
                    <a:pt x="46" y="0"/>
                  </a:lnTo>
                  <a:lnTo>
                    <a:pt x="50" y="0"/>
                  </a:lnTo>
                  <a:lnTo>
                    <a:pt x="54" y="2"/>
                  </a:lnTo>
                  <a:lnTo>
                    <a:pt x="56" y="4"/>
                  </a:lnTo>
                  <a:lnTo>
                    <a:pt x="58" y="10"/>
                  </a:lnTo>
                  <a:lnTo>
                    <a:pt x="58" y="10"/>
                  </a:lnTo>
                  <a:lnTo>
                    <a:pt x="56" y="16"/>
                  </a:lnTo>
                  <a:lnTo>
                    <a:pt x="54" y="20"/>
                  </a:lnTo>
                  <a:lnTo>
                    <a:pt x="50" y="22"/>
                  </a:lnTo>
                  <a:lnTo>
                    <a:pt x="46" y="22"/>
                  </a:lnTo>
                  <a:lnTo>
                    <a:pt x="46" y="22"/>
                  </a:lnTo>
                  <a:lnTo>
                    <a:pt x="40" y="22"/>
                  </a:lnTo>
                  <a:lnTo>
                    <a:pt x="40" y="22"/>
                  </a:lnTo>
                  <a:lnTo>
                    <a:pt x="34" y="22"/>
                  </a:lnTo>
                  <a:lnTo>
                    <a:pt x="30" y="22"/>
                  </a:lnTo>
                  <a:lnTo>
                    <a:pt x="28" y="26"/>
                  </a:lnTo>
                  <a:lnTo>
                    <a:pt x="28" y="32"/>
                  </a:lnTo>
                  <a:lnTo>
                    <a:pt x="28" y="32"/>
                  </a:lnTo>
                  <a:lnTo>
                    <a:pt x="28" y="38"/>
                  </a:lnTo>
                  <a:lnTo>
                    <a:pt x="30" y="40"/>
                  </a:lnTo>
                  <a:lnTo>
                    <a:pt x="34" y="42"/>
                  </a:lnTo>
                  <a:lnTo>
                    <a:pt x="40" y="42"/>
                  </a:lnTo>
                  <a:lnTo>
                    <a:pt x="40" y="42"/>
                  </a:lnTo>
                  <a:lnTo>
                    <a:pt x="46" y="42"/>
                  </a:lnTo>
                  <a:lnTo>
                    <a:pt x="50" y="42"/>
                  </a:lnTo>
                  <a:lnTo>
                    <a:pt x="54" y="42"/>
                  </a:lnTo>
                  <a:lnTo>
                    <a:pt x="56" y="44"/>
                  </a:lnTo>
                  <a:lnTo>
                    <a:pt x="56" y="52"/>
                  </a:lnTo>
                  <a:lnTo>
                    <a:pt x="56" y="52"/>
                  </a:lnTo>
                  <a:lnTo>
                    <a:pt x="56" y="60"/>
                  </a:lnTo>
                  <a:lnTo>
                    <a:pt x="52" y="64"/>
                  </a:lnTo>
                  <a:lnTo>
                    <a:pt x="46" y="64"/>
                  </a:lnTo>
                  <a:lnTo>
                    <a:pt x="40" y="64"/>
                  </a:lnTo>
                  <a:lnTo>
                    <a:pt x="40" y="64"/>
                  </a:lnTo>
                  <a:lnTo>
                    <a:pt x="36" y="64"/>
                  </a:lnTo>
                  <a:lnTo>
                    <a:pt x="32" y="64"/>
                  </a:lnTo>
                  <a:lnTo>
                    <a:pt x="28" y="67"/>
                  </a:lnTo>
                  <a:lnTo>
                    <a:pt x="28" y="73"/>
                  </a:lnTo>
                  <a:lnTo>
                    <a:pt x="28" y="73"/>
                  </a:lnTo>
                  <a:lnTo>
                    <a:pt x="28" y="79"/>
                  </a:lnTo>
                  <a:lnTo>
                    <a:pt x="30" y="83"/>
                  </a:lnTo>
                  <a:lnTo>
                    <a:pt x="34" y="85"/>
                  </a:lnTo>
                  <a:lnTo>
                    <a:pt x="40" y="85"/>
                  </a:lnTo>
                  <a:lnTo>
                    <a:pt x="40" y="85"/>
                  </a:lnTo>
                  <a:lnTo>
                    <a:pt x="54" y="85"/>
                  </a:lnTo>
                  <a:lnTo>
                    <a:pt x="56" y="85"/>
                  </a:lnTo>
                  <a:lnTo>
                    <a:pt x="58" y="87"/>
                  </a:lnTo>
                  <a:lnTo>
                    <a:pt x="60" y="91"/>
                  </a:lnTo>
                  <a:lnTo>
                    <a:pt x="60" y="95"/>
                  </a:lnTo>
                  <a:lnTo>
                    <a:pt x="60" y="95"/>
                  </a:lnTo>
                  <a:lnTo>
                    <a:pt x="60" y="103"/>
                  </a:lnTo>
                  <a:lnTo>
                    <a:pt x="58" y="107"/>
                  </a:lnTo>
                  <a:lnTo>
                    <a:pt x="54" y="111"/>
                  </a:lnTo>
                  <a:lnTo>
                    <a:pt x="46" y="111"/>
                  </a:lnTo>
                  <a:lnTo>
                    <a:pt x="46" y="111"/>
                  </a:lnTo>
                  <a:lnTo>
                    <a:pt x="24" y="109"/>
                  </a:lnTo>
                  <a:lnTo>
                    <a:pt x="0" y="111"/>
                  </a:lnTo>
                  <a:lnTo>
                    <a:pt x="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5"/>
            <p:cNvSpPr>
              <a:spLocks/>
            </p:cNvSpPr>
            <p:nvPr/>
          </p:nvSpPr>
          <p:spPr bwMode="auto">
            <a:xfrm>
              <a:off x="-453" y="2717"/>
              <a:ext cx="164" cy="101"/>
            </a:xfrm>
            <a:custGeom>
              <a:avLst/>
              <a:gdLst>
                <a:gd name="T0" fmla="*/ 2 w 164"/>
                <a:gd name="T1" fmla="*/ 69 h 101"/>
                <a:gd name="T2" fmla="*/ 2 w 164"/>
                <a:gd name="T3" fmla="*/ 60 h 101"/>
                <a:gd name="T4" fmla="*/ 10 w 164"/>
                <a:gd name="T5" fmla="*/ 62 h 101"/>
                <a:gd name="T6" fmla="*/ 18 w 164"/>
                <a:gd name="T7" fmla="*/ 65 h 101"/>
                <a:gd name="T8" fmla="*/ 36 w 164"/>
                <a:gd name="T9" fmla="*/ 83 h 101"/>
                <a:gd name="T10" fmla="*/ 40 w 164"/>
                <a:gd name="T11" fmla="*/ 89 h 101"/>
                <a:gd name="T12" fmla="*/ 48 w 164"/>
                <a:gd name="T13" fmla="*/ 89 h 101"/>
                <a:gd name="T14" fmla="*/ 50 w 164"/>
                <a:gd name="T15" fmla="*/ 87 h 101"/>
                <a:gd name="T16" fmla="*/ 54 w 164"/>
                <a:gd name="T17" fmla="*/ 77 h 101"/>
                <a:gd name="T18" fmla="*/ 54 w 164"/>
                <a:gd name="T19" fmla="*/ 67 h 101"/>
                <a:gd name="T20" fmla="*/ 42 w 164"/>
                <a:gd name="T21" fmla="*/ 40 h 101"/>
                <a:gd name="T22" fmla="*/ 34 w 164"/>
                <a:gd name="T23" fmla="*/ 28 h 101"/>
                <a:gd name="T24" fmla="*/ 30 w 164"/>
                <a:gd name="T25" fmla="*/ 24 h 101"/>
                <a:gd name="T26" fmla="*/ 22 w 164"/>
                <a:gd name="T27" fmla="*/ 12 h 101"/>
                <a:gd name="T28" fmla="*/ 24 w 164"/>
                <a:gd name="T29" fmla="*/ 4 h 101"/>
                <a:gd name="T30" fmla="*/ 28 w 164"/>
                <a:gd name="T31" fmla="*/ 2 h 101"/>
                <a:gd name="T32" fmla="*/ 44 w 164"/>
                <a:gd name="T33" fmla="*/ 0 h 101"/>
                <a:gd name="T34" fmla="*/ 62 w 164"/>
                <a:gd name="T35" fmla="*/ 4 h 101"/>
                <a:gd name="T36" fmla="*/ 66 w 164"/>
                <a:gd name="T37" fmla="*/ 8 h 101"/>
                <a:gd name="T38" fmla="*/ 76 w 164"/>
                <a:gd name="T39" fmla="*/ 16 h 101"/>
                <a:gd name="T40" fmla="*/ 88 w 164"/>
                <a:gd name="T41" fmla="*/ 14 h 101"/>
                <a:gd name="T42" fmla="*/ 120 w 164"/>
                <a:gd name="T43" fmla="*/ 8 h 101"/>
                <a:gd name="T44" fmla="*/ 154 w 164"/>
                <a:gd name="T45" fmla="*/ 4 h 101"/>
                <a:gd name="T46" fmla="*/ 160 w 164"/>
                <a:gd name="T47" fmla="*/ 4 h 101"/>
                <a:gd name="T48" fmla="*/ 164 w 164"/>
                <a:gd name="T49" fmla="*/ 10 h 101"/>
                <a:gd name="T50" fmla="*/ 162 w 164"/>
                <a:gd name="T51" fmla="*/ 14 h 101"/>
                <a:gd name="T52" fmla="*/ 154 w 164"/>
                <a:gd name="T53" fmla="*/ 18 h 101"/>
                <a:gd name="T54" fmla="*/ 152 w 164"/>
                <a:gd name="T55" fmla="*/ 18 h 101"/>
                <a:gd name="T56" fmla="*/ 144 w 164"/>
                <a:gd name="T57" fmla="*/ 18 h 101"/>
                <a:gd name="T58" fmla="*/ 126 w 164"/>
                <a:gd name="T59" fmla="*/ 22 h 101"/>
                <a:gd name="T60" fmla="*/ 120 w 164"/>
                <a:gd name="T61" fmla="*/ 26 h 101"/>
                <a:gd name="T62" fmla="*/ 116 w 164"/>
                <a:gd name="T63" fmla="*/ 36 h 101"/>
                <a:gd name="T64" fmla="*/ 116 w 164"/>
                <a:gd name="T65" fmla="*/ 64 h 101"/>
                <a:gd name="T66" fmla="*/ 116 w 164"/>
                <a:gd name="T67" fmla="*/ 79 h 101"/>
                <a:gd name="T68" fmla="*/ 110 w 164"/>
                <a:gd name="T69" fmla="*/ 87 h 101"/>
                <a:gd name="T70" fmla="*/ 106 w 164"/>
                <a:gd name="T71" fmla="*/ 89 h 101"/>
                <a:gd name="T72" fmla="*/ 100 w 164"/>
                <a:gd name="T73" fmla="*/ 85 h 101"/>
                <a:gd name="T74" fmla="*/ 100 w 164"/>
                <a:gd name="T75" fmla="*/ 71 h 101"/>
                <a:gd name="T76" fmla="*/ 100 w 164"/>
                <a:gd name="T77" fmla="*/ 64 h 101"/>
                <a:gd name="T78" fmla="*/ 100 w 164"/>
                <a:gd name="T79" fmla="*/ 28 h 101"/>
                <a:gd name="T80" fmla="*/ 96 w 164"/>
                <a:gd name="T81" fmla="*/ 26 h 101"/>
                <a:gd name="T82" fmla="*/ 84 w 164"/>
                <a:gd name="T83" fmla="*/ 32 h 101"/>
                <a:gd name="T84" fmla="*/ 76 w 164"/>
                <a:gd name="T85" fmla="*/ 34 h 101"/>
                <a:gd name="T86" fmla="*/ 64 w 164"/>
                <a:gd name="T87" fmla="*/ 28 h 101"/>
                <a:gd name="T88" fmla="*/ 60 w 164"/>
                <a:gd name="T89" fmla="*/ 20 h 101"/>
                <a:gd name="T90" fmla="*/ 54 w 164"/>
                <a:gd name="T91" fmla="*/ 12 h 101"/>
                <a:gd name="T92" fmla="*/ 50 w 164"/>
                <a:gd name="T93" fmla="*/ 10 h 101"/>
                <a:gd name="T94" fmla="*/ 40 w 164"/>
                <a:gd name="T95" fmla="*/ 12 h 101"/>
                <a:gd name="T96" fmla="*/ 38 w 164"/>
                <a:gd name="T97" fmla="*/ 14 h 101"/>
                <a:gd name="T98" fmla="*/ 38 w 164"/>
                <a:gd name="T99" fmla="*/ 18 h 101"/>
                <a:gd name="T100" fmla="*/ 42 w 164"/>
                <a:gd name="T101" fmla="*/ 24 h 101"/>
                <a:gd name="T102" fmla="*/ 62 w 164"/>
                <a:gd name="T103" fmla="*/ 52 h 101"/>
                <a:gd name="T104" fmla="*/ 68 w 164"/>
                <a:gd name="T105" fmla="*/ 62 h 101"/>
                <a:gd name="T106" fmla="*/ 70 w 164"/>
                <a:gd name="T107" fmla="*/ 73 h 101"/>
                <a:gd name="T108" fmla="*/ 68 w 164"/>
                <a:gd name="T109" fmla="*/ 87 h 101"/>
                <a:gd name="T110" fmla="*/ 60 w 164"/>
                <a:gd name="T111" fmla="*/ 99 h 101"/>
                <a:gd name="T112" fmla="*/ 54 w 164"/>
                <a:gd name="T113" fmla="*/ 101 h 101"/>
                <a:gd name="T114" fmla="*/ 34 w 164"/>
                <a:gd name="T115" fmla="*/ 93 h 101"/>
                <a:gd name="T116" fmla="*/ 26 w 164"/>
                <a:gd name="T117" fmla="*/ 87 h 101"/>
                <a:gd name="T118" fmla="*/ 10 w 164"/>
                <a:gd name="T119" fmla="*/ 73 h 101"/>
                <a:gd name="T120" fmla="*/ 2 w 164"/>
                <a:gd name="T12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01">
                  <a:moveTo>
                    <a:pt x="2" y="69"/>
                  </a:moveTo>
                  <a:lnTo>
                    <a:pt x="2" y="69"/>
                  </a:lnTo>
                  <a:lnTo>
                    <a:pt x="0" y="64"/>
                  </a:lnTo>
                  <a:lnTo>
                    <a:pt x="2" y="60"/>
                  </a:lnTo>
                  <a:lnTo>
                    <a:pt x="4" y="60"/>
                  </a:lnTo>
                  <a:lnTo>
                    <a:pt x="10" y="62"/>
                  </a:lnTo>
                  <a:lnTo>
                    <a:pt x="10" y="62"/>
                  </a:lnTo>
                  <a:lnTo>
                    <a:pt x="18" y="65"/>
                  </a:lnTo>
                  <a:lnTo>
                    <a:pt x="24" y="71"/>
                  </a:lnTo>
                  <a:lnTo>
                    <a:pt x="36" y="83"/>
                  </a:lnTo>
                  <a:lnTo>
                    <a:pt x="36" y="83"/>
                  </a:lnTo>
                  <a:lnTo>
                    <a:pt x="40" y="89"/>
                  </a:lnTo>
                  <a:lnTo>
                    <a:pt x="44" y="91"/>
                  </a:lnTo>
                  <a:lnTo>
                    <a:pt x="48" y="89"/>
                  </a:lnTo>
                  <a:lnTo>
                    <a:pt x="48" y="89"/>
                  </a:lnTo>
                  <a:lnTo>
                    <a:pt x="50" y="87"/>
                  </a:lnTo>
                  <a:lnTo>
                    <a:pt x="52" y="85"/>
                  </a:lnTo>
                  <a:lnTo>
                    <a:pt x="54" y="77"/>
                  </a:lnTo>
                  <a:lnTo>
                    <a:pt x="54" y="77"/>
                  </a:lnTo>
                  <a:lnTo>
                    <a:pt x="54" y="67"/>
                  </a:lnTo>
                  <a:lnTo>
                    <a:pt x="52" y="58"/>
                  </a:lnTo>
                  <a:lnTo>
                    <a:pt x="42" y="40"/>
                  </a:lnTo>
                  <a:lnTo>
                    <a:pt x="42" y="40"/>
                  </a:lnTo>
                  <a:lnTo>
                    <a:pt x="34" y="28"/>
                  </a:lnTo>
                  <a:lnTo>
                    <a:pt x="34" y="28"/>
                  </a:lnTo>
                  <a:lnTo>
                    <a:pt x="30" y="24"/>
                  </a:lnTo>
                  <a:lnTo>
                    <a:pt x="26" y="18"/>
                  </a:lnTo>
                  <a:lnTo>
                    <a:pt x="22" y="12"/>
                  </a:lnTo>
                  <a:lnTo>
                    <a:pt x="22" y="8"/>
                  </a:lnTo>
                  <a:lnTo>
                    <a:pt x="24" y="4"/>
                  </a:lnTo>
                  <a:lnTo>
                    <a:pt x="24" y="4"/>
                  </a:lnTo>
                  <a:lnTo>
                    <a:pt x="28" y="2"/>
                  </a:lnTo>
                  <a:lnTo>
                    <a:pt x="32" y="0"/>
                  </a:lnTo>
                  <a:lnTo>
                    <a:pt x="44" y="0"/>
                  </a:lnTo>
                  <a:lnTo>
                    <a:pt x="58" y="2"/>
                  </a:lnTo>
                  <a:lnTo>
                    <a:pt x="62" y="4"/>
                  </a:lnTo>
                  <a:lnTo>
                    <a:pt x="66" y="8"/>
                  </a:lnTo>
                  <a:lnTo>
                    <a:pt x="66" y="8"/>
                  </a:lnTo>
                  <a:lnTo>
                    <a:pt x="70" y="14"/>
                  </a:lnTo>
                  <a:lnTo>
                    <a:pt x="76" y="16"/>
                  </a:lnTo>
                  <a:lnTo>
                    <a:pt x="82" y="16"/>
                  </a:lnTo>
                  <a:lnTo>
                    <a:pt x="88" y="14"/>
                  </a:lnTo>
                  <a:lnTo>
                    <a:pt x="88" y="14"/>
                  </a:lnTo>
                  <a:lnTo>
                    <a:pt x="120" y="8"/>
                  </a:lnTo>
                  <a:lnTo>
                    <a:pt x="136" y="4"/>
                  </a:lnTo>
                  <a:lnTo>
                    <a:pt x="154" y="4"/>
                  </a:lnTo>
                  <a:lnTo>
                    <a:pt x="154" y="4"/>
                  </a:lnTo>
                  <a:lnTo>
                    <a:pt x="160" y="4"/>
                  </a:lnTo>
                  <a:lnTo>
                    <a:pt x="162" y="6"/>
                  </a:lnTo>
                  <a:lnTo>
                    <a:pt x="164" y="10"/>
                  </a:lnTo>
                  <a:lnTo>
                    <a:pt x="164" y="10"/>
                  </a:lnTo>
                  <a:lnTo>
                    <a:pt x="162" y="14"/>
                  </a:lnTo>
                  <a:lnTo>
                    <a:pt x="160" y="16"/>
                  </a:lnTo>
                  <a:lnTo>
                    <a:pt x="154" y="18"/>
                  </a:lnTo>
                  <a:lnTo>
                    <a:pt x="154" y="18"/>
                  </a:lnTo>
                  <a:lnTo>
                    <a:pt x="152" y="18"/>
                  </a:lnTo>
                  <a:lnTo>
                    <a:pt x="152" y="18"/>
                  </a:lnTo>
                  <a:lnTo>
                    <a:pt x="144" y="18"/>
                  </a:lnTo>
                  <a:lnTo>
                    <a:pt x="134" y="20"/>
                  </a:lnTo>
                  <a:lnTo>
                    <a:pt x="126" y="22"/>
                  </a:lnTo>
                  <a:lnTo>
                    <a:pt x="122" y="24"/>
                  </a:lnTo>
                  <a:lnTo>
                    <a:pt x="120" y="26"/>
                  </a:lnTo>
                  <a:lnTo>
                    <a:pt x="120" y="26"/>
                  </a:lnTo>
                  <a:lnTo>
                    <a:pt x="116" y="36"/>
                  </a:lnTo>
                  <a:lnTo>
                    <a:pt x="116" y="44"/>
                  </a:lnTo>
                  <a:lnTo>
                    <a:pt x="116" y="64"/>
                  </a:lnTo>
                  <a:lnTo>
                    <a:pt x="116" y="64"/>
                  </a:lnTo>
                  <a:lnTo>
                    <a:pt x="116" y="79"/>
                  </a:lnTo>
                  <a:lnTo>
                    <a:pt x="114" y="87"/>
                  </a:lnTo>
                  <a:lnTo>
                    <a:pt x="110" y="87"/>
                  </a:lnTo>
                  <a:lnTo>
                    <a:pt x="106" y="89"/>
                  </a:lnTo>
                  <a:lnTo>
                    <a:pt x="106" y="89"/>
                  </a:lnTo>
                  <a:lnTo>
                    <a:pt x="102" y="87"/>
                  </a:lnTo>
                  <a:lnTo>
                    <a:pt x="100" y="85"/>
                  </a:lnTo>
                  <a:lnTo>
                    <a:pt x="100" y="79"/>
                  </a:lnTo>
                  <a:lnTo>
                    <a:pt x="100" y="71"/>
                  </a:lnTo>
                  <a:lnTo>
                    <a:pt x="100" y="64"/>
                  </a:lnTo>
                  <a:lnTo>
                    <a:pt x="100" y="64"/>
                  </a:lnTo>
                  <a:lnTo>
                    <a:pt x="100" y="46"/>
                  </a:lnTo>
                  <a:lnTo>
                    <a:pt x="100" y="28"/>
                  </a:lnTo>
                  <a:lnTo>
                    <a:pt x="100" y="28"/>
                  </a:lnTo>
                  <a:lnTo>
                    <a:pt x="96" y="26"/>
                  </a:lnTo>
                  <a:lnTo>
                    <a:pt x="92" y="28"/>
                  </a:lnTo>
                  <a:lnTo>
                    <a:pt x="84" y="32"/>
                  </a:lnTo>
                  <a:lnTo>
                    <a:pt x="84" y="32"/>
                  </a:lnTo>
                  <a:lnTo>
                    <a:pt x="76" y="34"/>
                  </a:lnTo>
                  <a:lnTo>
                    <a:pt x="68" y="32"/>
                  </a:lnTo>
                  <a:lnTo>
                    <a:pt x="64" y="28"/>
                  </a:lnTo>
                  <a:lnTo>
                    <a:pt x="60" y="20"/>
                  </a:lnTo>
                  <a:lnTo>
                    <a:pt x="60" y="20"/>
                  </a:lnTo>
                  <a:lnTo>
                    <a:pt x="56" y="14"/>
                  </a:lnTo>
                  <a:lnTo>
                    <a:pt x="54" y="12"/>
                  </a:lnTo>
                  <a:lnTo>
                    <a:pt x="50" y="10"/>
                  </a:lnTo>
                  <a:lnTo>
                    <a:pt x="50" y="10"/>
                  </a:lnTo>
                  <a:lnTo>
                    <a:pt x="44" y="10"/>
                  </a:lnTo>
                  <a:lnTo>
                    <a:pt x="40" y="12"/>
                  </a:lnTo>
                  <a:lnTo>
                    <a:pt x="38" y="14"/>
                  </a:lnTo>
                  <a:lnTo>
                    <a:pt x="38" y="14"/>
                  </a:lnTo>
                  <a:lnTo>
                    <a:pt x="38" y="16"/>
                  </a:lnTo>
                  <a:lnTo>
                    <a:pt x="38" y="18"/>
                  </a:lnTo>
                  <a:lnTo>
                    <a:pt x="42" y="24"/>
                  </a:lnTo>
                  <a:lnTo>
                    <a:pt x="42" y="24"/>
                  </a:lnTo>
                  <a:lnTo>
                    <a:pt x="52" y="38"/>
                  </a:lnTo>
                  <a:lnTo>
                    <a:pt x="62" y="52"/>
                  </a:lnTo>
                  <a:lnTo>
                    <a:pt x="62" y="52"/>
                  </a:lnTo>
                  <a:lnTo>
                    <a:pt x="68" y="62"/>
                  </a:lnTo>
                  <a:lnTo>
                    <a:pt x="70" y="73"/>
                  </a:lnTo>
                  <a:lnTo>
                    <a:pt x="70" y="73"/>
                  </a:lnTo>
                  <a:lnTo>
                    <a:pt x="70" y="79"/>
                  </a:lnTo>
                  <a:lnTo>
                    <a:pt x="68" y="87"/>
                  </a:lnTo>
                  <a:lnTo>
                    <a:pt x="66" y="93"/>
                  </a:lnTo>
                  <a:lnTo>
                    <a:pt x="60" y="99"/>
                  </a:lnTo>
                  <a:lnTo>
                    <a:pt x="60" y="99"/>
                  </a:lnTo>
                  <a:lnTo>
                    <a:pt x="54" y="101"/>
                  </a:lnTo>
                  <a:lnTo>
                    <a:pt x="46" y="101"/>
                  </a:lnTo>
                  <a:lnTo>
                    <a:pt x="34" y="93"/>
                  </a:lnTo>
                  <a:lnTo>
                    <a:pt x="34" y="93"/>
                  </a:lnTo>
                  <a:lnTo>
                    <a:pt x="26" y="87"/>
                  </a:lnTo>
                  <a:lnTo>
                    <a:pt x="18" y="79"/>
                  </a:lnTo>
                  <a:lnTo>
                    <a:pt x="10" y="73"/>
                  </a:lnTo>
                  <a:lnTo>
                    <a:pt x="0" y="69"/>
                  </a:lnTo>
                  <a:lnTo>
                    <a:pt x="2"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
            <p:cNvSpPr>
              <a:spLocks/>
            </p:cNvSpPr>
            <p:nvPr/>
          </p:nvSpPr>
          <p:spPr bwMode="auto">
            <a:xfrm>
              <a:off x="-259" y="2860"/>
              <a:ext cx="58" cy="117"/>
            </a:xfrm>
            <a:custGeom>
              <a:avLst/>
              <a:gdLst>
                <a:gd name="T0" fmla="*/ 2 w 58"/>
                <a:gd name="T1" fmla="*/ 58 h 117"/>
                <a:gd name="T2" fmla="*/ 2 w 58"/>
                <a:gd name="T3" fmla="*/ 16 h 117"/>
                <a:gd name="T4" fmla="*/ 4 w 58"/>
                <a:gd name="T5" fmla="*/ 6 h 117"/>
                <a:gd name="T6" fmla="*/ 14 w 58"/>
                <a:gd name="T7" fmla="*/ 2 h 117"/>
                <a:gd name="T8" fmla="*/ 44 w 58"/>
                <a:gd name="T9" fmla="*/ 0 h 117"/>
                <a:gd name="T10" fmla="*/ 52 w 58"/>
                <a:gd name="T11" fmla="*/ 0 h 117"/>
                <a:gd name="T12" fmla="*/ 56 w 58"/>
                <a:gd name="T13" fmla="*/ 8 h 117"/>
                <a:gd name="T14" fmla="*/ 56 w 58"/>
                <a:gd name="T15" fmla="*/ 12 h 117"/>
                <a:gd name="T16" fmla="*/ 52 w 58"/>
                <a:gd name="T17" fmla="*/ 20 h 117"/>
                <a:gd name="T18" fmla="*/ 46 w 58"/>
                <a:gd name="T19" fmla="*/ 22 h 117"/>
                <a:gd name="T20" fmla="*/ 26 w 58"/>
                <a:gd name="T21" fmla="*/ 22 h 117"/>
                <a:gd name="T22" fmla="*/ 20 w 58"/>
                <a:gd name="T23" fmla="*/ 24 h 117"/>
                <a:gd name="T24" fmla="*/ 18 w 58"/>
                <a:gd name="T25" fmla="*/ 32 h 117"/>
                <a:gd name="T26" fmla="*/ 20 w 58"/>
                <a:gd name="T27" fmla="*/ 40 h 117"/>
                <a:gd name="T28" fmla="*/ 28 w 58"/>
                <a:gd name="T29" fmla="*/ 40 h 117"/>
                <a:gd name="T30" fmla="*/ 38 w 58"/>
                <a:gd name="T31" fmla="*/ 40 h 117"/>
                <a:gd name="T32" fmla="*/ 48 w 58"/>
                <a:gd name="T33" fmla="*/ 40 h 117"/>
                <a:gd name="T34" fmla="*/ 52 w 58"/>
                <a:gd name="T35" fmla="*/ 48 h 117"/>
                <a:gd name="T36" fmla="*/ 50 w 58"/>
                <a:gd name="T37" fmla="*/ 54 h 117"/>
                <a:gd name="T38" fmla="*/ 46 w 58"/>
                <a:gd name="T39" fmla="*/ 62 h 117"/>
                <a:gd name="T40" fmla="*/ 38 w 58"/>
                <a:gd name="T41" fmla="*/ 62 h 117"/>
                <a:gd name="T42" fmla="*/ 24 w 58"/>
                <a:gd name="T43" fmla="*/ 60 h 117"/>
                <a:gd name="T44" fmla="*/ 20 w 58"/>
                <a:gd name="T45" fmla="*/ 66 h 117"/>
                <a:gd name="T46" fmla="*/ 18 w 58"/>
                <a:gd name="T47" fmla="*/ 70 h 117"/>
                <a:gd name="T48" fmla="*/ 20 w 58"/>
                <a:gd name="T49" fmla="*/ 85 h 117"/>
                <a:gd name="T50" fmla="*/ 24 w 58"/>
                <a:gd name="T51" fmla="*/ 87 h 117"/>
                <a:gd name="T52" fmla="*/ 36 w 58"/>
                <a:gd name="T53" fmla="*/ 87 h 117"/>
                <a:gd name="T54" fmla="*/ 56 w 58"/>
                <a:gd name="T55" fmla="*/ 89 h 117"/>
                <a:gd name="T56" fmla="*/ 58 w 58"/>
                <a:gd name="T57" fmla="*/ 93 h 117"/>
                <a:gd name="T58" fmla="*/ 56 w 58"/>
                <a:gd name="T59" fmla="*/ 103 h 117"/>
                <a:gd name="T60" fmla="*/ 46 w 58"/>
                <a:gd name="T61" fmla="*/ 109 h 117"/>
                <a:gd name="T62" fmla="*/ 30 w 58"/>
                <a:gd name="T63" fmla="*/ 111 h 117"/>
                <a:gd name="T64" fmla="*/ 12 w 58"/>
                <a:gd name="T65" fmla="*/ 117 h 117"/>
                <a:gd name="T66" fmla="*/ 10 w 58"/>
                <a:gd name="T67" fmla="*/ 117 h 117"/>
                <a:gd name="T68" fmla="*/ 2 w 58"/>
                <a:gd name="T69" fmla="*/ 107 h 117"/>
                <a:gd name="T70" fmla="*/ 0 w 58"/>
                <a:gd name="T71" fmla="*/ 101 h 117"/>
                <a:gd name="T72" fmla="*/ 0 w 58"/>
                <a:gd name="T73" fmla="*/ 58 h 117"/>
                <a:gd name="T74" fmla="*/ 2 w 58"/>
                <a:gd name="T7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17">
                  <a:moveTo>
                    <a:pt x="2" y="58"/>
                  </a:moveTo>
                  <a:lnTo>
                    <a:pt x="2" y="58"/>
                  </a:lnTo>
                  <a:lnTo>
                    <a:pt x="2" y="16"/>
                  </a:lnTo>
                  <a:lnTo>
                    <a:pt x="2" y="16"/>
                  </a:lnTo>
                  <a:lnTo>
                    <a:pt x="2" y="10"/>
                  </a:lnTo>
                  <a:lnTo>
                    <a:pt x="4" y="6"/>
                  </a:lnTo>
                  <a:lnTo>
                    <a:pt x="8" y="2"/>
                  </a:lnTo>
                  <a:lnTo>
                    <a:pt x="14" y="2"/>
                  </a:lnTo>
                  <a:lnTo>
                    <a:pt x="14" y="2"/>
                  </a:lnTo>
                  <a:lnTo>
                    <a:pt x="44" y="0"/>
                  </a:lnTo>
                  <a:lnTo>
                    <a:pt x="44" y="0"/>
                  </a:lnTo>
                  <a:lnTo>
                    <a:pt x="52" y="0"/>
                  </a:lnTo>
                  <a:lnTo>
                    <a:pt x="54" y="2"/>
                  </a:lnTo>
                  <a:lnTo>
                    <a:pt x="56" y="8"/>
                  </a:lnTo>
                  <a:lnTo>
                    <a:pt x="56" y="8"/>
                  </a:lnTo>
                  <a:lnTo>
                    <a:pt x="56" y="12"/>
                  </a:lnTo>
                  <a:lnTo>
                    <a:pt x="54" y="18"/>
                  </a:lnTo>
                  <a:lnTo>
                    <a:pt x="52" y="20"/>
                  </a:lnTo>
                  <a:lnTo>
                    <a:pt x="46" y="22"/>
                  </a:lnTo>
                  <a:lnTo>
                    <a:pt x="46" y="22"/>
                  </a:lnTo>
                  <a:lnTo>
                    <a:pt x="26" y="22"/>
                  </a:lnTo>
                  <a:lnTo>
                    <a:pt x="26" y="22"/>
                  </a:lnTo>
                  <a:lnTo>
                    <a:pt x="22" y="22"/>
                  </a:lnTo>
                  <a:lnTo>
                    <a:pt x="20" y="24"/>
                  </a:lnTo>
                  <a:lnTo>
                    <a:pt x="18" y="32"/>
                  </a:lnTo>
                  <a:lnTo>
                    <a:pt x="18" y="32"/>
                  </a:lnTo>
                  <a:lnTo>
                    <a:pt x="20" y="36"/>
                  </a:lnTo>
                  <a:lnTo>
                    <a:pt x="20" y="40"/>
                  </a:lnTo>
                  <a:lnTo>
                    <a:pt x="24" y="40"/>
                  </a:lnTo>
                  <a:lnTo>
                    <a:pt x="28" y="40"/>
                  </a:lnTo>
                  <a:lnTo>
                    <a:pt x="28" y="40"/>
                  </a:lnTo>
                  <a:lnTo>
                    <a:pt x="38" y="40"/>
                  </a:lnTo>
                  <a:lnTo>
                    <a:pt x="38" y="40"/>
                  </a:lnTo>
                  <a:lnTo>
                    <a:pt x="48" y="40"/>
                  </a:lnTo>
                  <a:lnTo>
                    <a:pt x="50" y="42"/>
                  </a:lnTo>
                  <a:lnTo>
                    <a:pt x="52" y="48"/>
                  </a:lnTo>
                  <a:lnTo>
                    <a:pt x="52" y="48"/>
                  </a:lnTo>
                  <a:lnTo>
                    <a:pt x="50" y="54"/>
                  </a:lnTo>
                  <a:lnTo>
                    <a:pt x="48" y="58"/>
                  </a:lnTo>
                  <a:lnTo>
                    <a:pt x="46" y="62"/>
                  </a:lnTo>
                  <a:lnTo>
                    <a:pt x="38" y="62"/>
                  </a:lnTo>
                  <a:lnTo>
                    <a:pt x="38" y="62"/>
                  </a:lnTo>
                  <a:lnTo>
                    <a:pt x="26" y="60"/>
                  </a:lnTo>
                  <a:lnTo>
                    <a:pt x="24" y="60"/>
                  </a:lnTo>
                  <a:lnTo>
                    <a:pt x="22" y="62"/>
                  </a:lnTo>
                  <a:lnTo>
                    <a:pt x="20" y="66"/>
                  </a:lnTo>
                  <a:lnTo>
                    <a:pt x="18" y="70"/>
                  </a:lnTo>
                  <a:lnTo>
                    <a:pt x="18" y="70"/>
                  </a:lnTo>
                  <a:lnTo>
                    <a:pt x="18" y="79"/>
                  </a:lnTo>
                  <a:lnTo>
                    <a:pt x="20" y="85"/>
                  </a:lnTo>
                  <a:lnTo>
                    <a:pt x="22" y="87"/>
                  </a:lnTo>
                  <a:lnTo>
                    <a:pt x="24" y="87"/>
                  </a:lnTo>
                  <a:lnTo>
                    <a:pt x="36" y="87"/>
                  </a:lnTo>
                  <a:lnTo>
                    <a:pt x="36" y="87"/>
                  </a:lnTo>
                  <a:lnTo>
                    <a:pt x="48" y="87"/>
                  </a:lnTo>
                  <a:lnTo>
                    <a:pt x="56" y="89"/>
                  </a:lnTo>
                  <a:lnTo>
                    <a:pt x="56" y="91"/>
                  </a:lnTo>
                  <a:lnTo>
                    <a:pt x="58" y="93"/>
                  </a:lnTo>
                  <a:lnTo>
                    <a:pt x="56" y="103"/>
                  </a:lnTo>
                  <a:lnTo>
                    <a:pt x="56" y="103"/>
                  </a:lnTo>
                  <a:lnTo>
                    <a:pt x="52" y="107"/>
                  </a:lnTo>
                  <a:lnTo>
                    <a:pt x="46" y="109"/>
                  </a:lnTo>
                  <a:lnTo>
                    <a:pt x="46" y="109"/>
                  </a:lnTo>
                  <a:lnTo>
                    <a:pt x="30" y="111"/>
                  </a:lnTo>
                  <a:lnTo>
                    <a:pt x="20" y="111"/>
                  </a:lnTo>
                  <a:lnTo>
                    <a:pt x="12" y="117"/>
                  </a:lnTo>
                  <a:lnTo>
                    <a:pt x="12" y="117"/>
                  </a:lnTo>
                  <a:lnTo>
                    <a:pt x="10" y="117"/>
                  </a:lnTo>
                  <a:lnTo>
                    <a:pt x="4" y="113"/>
                  </a:lnTo>
                  <a:lnTo>
                    <a:pt x="2" y="107"/>
                  </a:lnTo>
                  <a:lnTo>
                    <a:pt x="0" y="101"/>
                  </a:lnTo>
                  <a:lnTo>
                    <a:pt x="0" y="101"/>
                  </a:lnTo>
                  <a:lnTo>
                    <a:pt x="0" y="58"/>
                  </a:lnTo>
                  <a:lnTo>
                    <a:pt x="0" y="58"/>
                  </a:lnTo>
                  <a:lnTo>
                    <a:pt x="2" y="58"/>
                  </a:lnTo>
                  <a:lnTo>
                    <a:pt x="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7"/>
            <p:cNvSpPr>
              <a:spLocks/>
            </p:cNvSpPr>
            <p:nvPr/>
          </p:nvSpPr>
          <p:spPr bwMode="auto">
            <a:xfrm>
              <a:off x="-411" y="2862"/>
              <a:ext cx="62" cy="115"/>
            </a:xfrm>
            <a:custGeom>
              <a:avLst/>
              <a:gdLst>
                <a:gd name="T0" fmla="*/ 2 w 62"/>
                <a:gd name="T1" fmla="*/ 6 h 115"/>
                <a:gd name="T2" fmla="*/ 2 w 62"/>
                <a:gd name="T3" fmla="*/ 6 h 115"/>
                <a:gd name="T4" fmla="*/ 10 w 62"/>
                <a:gd name="T5" fmla="*/ 8 h 115"/>
                <a:gd name="T6" fmla="*/ 16 w 62"/>
                <a:gd name="T7" fmla="*/ 14 h 115"/>
                <a:gd name="T8" fmla="*/ 18 w 62"/>
                <a:gd name="T9" fmla="*/ 20 h 115"/>
                <a:gd name="T10" fmla="*/ 18 w 62"/>
                <a:gd name="T11" fmla="*/ 30 h 115"/>
                <a:gd name="T12" fmla="*/ 18 w 62"/>
                <a:gd name="T13" fmla="*/ 30 h 115"/>
                <a:gd name="T14" fmla="*/ 20 w 62"/>
                <a:gd name="T15" fmla="*/ 56 h 115"/>
                <a:gd name="T16" fmla="*/ 22 w 62"/>
                <a:gd name="T17" fmla="*/ 83 h 115"/>
                <a:gd name="T18" fmla="*/ 22 w 62"/>
                <a:gd name="T19" fmla="*/ 83 h 115"/>
                <a:gd name="T20" fmla="*/ 24 w 62"/>
                <a:gd name="T21" fmla="*/ 91 h 115"/>
                <a:gd name="T22" fmla="*/ 26 w 62"/>
                <a:gd name="T23" fmla="*/ 93 h 115"/>
                <a:gd name="T24" fmla="*/ 30 w 62"/>
                <a:gd name="T25" fmla="*/ 95 h 115"/>
                <a:gd name="T26" fmla="*/ 30 w 62"/>
                <a:gd name="T27" fmla="*/ 95 h 115"/>
                <a:gd name="T28" fmla="*/ 34 w 62"/>
                <a:gd name="T29" fmla="*/ 95 h 115"/>
                <a:gd name="T30" fmla="*/ 36 w 62"/>
                <a:gd name="T31" fmla="*/ 91 h 115"/>
                <a:gd name="T32" fmla="*/ 40 w 62"/>
                <a:gd name="T33" fmla="*/ 83 h 115"/>
                <a:gd name="T34" fmla="*/ 40 w 62"/>
                <a:gd name="T35" fmla="*/ 83 h 115"/>
                <a:gd name="T36" fmla="*/ 44 w 62"/>
                <a:gd name="T37" fmla="*/ 68 h 115"/>
                <a:gd name="T38" fmla="*/ 44 w 62"/>
                <a:gd name="T39" fmla="*/ 52 h 115"/>
                <a:gd name="T40" fmla="*/ 40 w 62"/>
                <a:gd name="T41" fmla="*/ 18 h 115"/>
                <a:gd name="T42" fmla="*/ 40 w 62"/>
                <a:gd name="T43" fmla="*/ 18 h 115"/>
                <a:gd name="T44" fmla="*/ 38 w 62"/>
                <a:gd name="T45" fmla="*/ 8 h 115"/>
                <a:gd name="T46" fmla="*/ 40 w 62"/>
                <a:gd name="T47" fmla="*/ 4 h 115"/>
                <a:gd name="T48" fmla="*/ 42 w 62"/>
                <a:gd name="T49" fmla="*/ 2 h 115"/>
                <a:gd name="T50" fmla="*/ 44 w 62"/>
                <a:gd name="T51" fmla="*/ 0 h 115"/>
                <a:gd name="T52" fmla="*/ 44 w 62"/>
                <a:gd name="T53" fmla="*/ 0 h 115"/>
                <a:gd name="T54" fmla="*/ 50 w 62"/>
                <a:gd name="T55" fmla="*/ 2 h 115"/>
                <a:gd name="T56" fmla="*/ 54 w 62"/>
                <a:gd name="T57" fmla="*/ 6 h 115"/>
                <a:gd name="T58" fmla="*/ 58 w 62"/>
                <a:gd name="T59" fmla="*/ 12 h 115"/>
                <a:gd name="T60" fmla="*/ 58 w 62"/>
                <a:gd name="T61" fmla="*/ 18 h 115"/>
                <a:gd name="T62" fmla="*/ 58 w 62"/>
                <a:gd name="T63" fmla="*/ 18 h 115"/>
                <a:gd name="T64" fmla="*/ 62 w 62"/>
                <a:gd name="T65" fmla="*/ 56 h 115"/>
                <a:gd name="T66" fmla="*/ 62 w 62"/>
                <a:gd name="T67" fmla="*/ 74 h 115"/>
                <a:gd name="T68" fmla="*/ 60 w 62"/>
                <a:gd name="T69" fmla="*/ 93 h 115"/>
                <a:gd name="T70" fmla="*/ 60 w 62"/>
                <a:gd name="T71" fmla="*/ 93 h 115"/>
                <a:gd name="T72" fmla="*/ 58 w 62"/>
                <a:gd name="T73" fmla="*/ 101 h 115"/>
                <a:gd name="T74" fmla="*/ 54 w 62"/>
                <a:gd name="T75" fmla="*/ 107 h 115"/>
                <a:gd name="T76" fmla="*/ 48 w 62"/>
                <a:gd name="T77" fmla="*/ 111 h 115"/>
                <a:gd name="T78" fmla="*/ 40 w 62"/>
                <a:gd name="T79" fmla="*/ 115 h 115"/>
                <a:gd name="T80" fmla="*/ 40 w 62"/>
                <a:gd name="T81" fmla="*/ 115 h 115"/>
                <a:gd name="T82" fmla="*/ 32 w 62"/>
                <a:gd name="T83" fmla="*/ 115 h 115"/>
                <a:gd name="T84" fmla="*/ 24 w 62"/>
                <a:gd name="T85" fmla="*/ 113 h 115"/>
                <a:gd name="T86" fmla="*/ 18 w 62"/>
                <a:gd name="T87" fmla="*/ 109 h 115"/>
                <a:gd name="T88" fmla="*/ 12 w 62"/>
                <a:gd name="T89" fmla="*/ 103 h 115"/>
                <a:gd name="T90" fmla="*/ 12 w 62"/>
                <a:gd name="T91" fmla="*/ 103 h 115"/>
                <a:gd name="T92" fmla="*/ 4 w 62"/>
                <a:gd name="T93" fmla="*/ 85 h 115"/>
                <a:gd name="T94" fmla="*/ 4 w 62"/>
                <a:gd name="T95" fmla="*/ 85 h 115"/>
                <a:gd name="T96" fmla="*/ 2 w 62"/>
                <a:gd name="T97" fmla="*/ 68 h 115"/>
                <a:gd name="T98" fmla="*/ 0 w 62"/>
                <a:gd name="T99" fmla="*/ 48 h 115"/>
                <a:gd name="T100" fmla="*/ 0 w 62"/>
                <a:gd name="T101" fmla="*/ 26 h 115"/>
                <a:gd name="T102" fmla="*/ 2 w 62"/>
                <a:gd name="T103" fmla="*/ 6 h 115"/>
                <a:gd name="T104" fmla="*/ 2 w 62"/>
                <a:gd name="T105" fmla="*/ 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115">
                  <a:moveTo>
                    <a:pt x="2" y="6"/>
                  </a:moveTo>
                  <a:lnTo>
                    <a:pt x="2" y="6"/>
                  </a:lnTo>
                  <a:lnTo>
                    <a:pt x="10" y="8"/>
                  </a:lnTo>
                  <a:lnTo>
                    <a:pt x="16" y="14"/>
                  </a:lnTo>
                  <a:lnTo>
                    <a:pt x="18" y="20"/>
                  </a:lnTo>
                  <a:lnTo>
                    <a:pt x="18" y="30"/>
                  </a:lnTo>
                  <a:lnTo>
                    <a:pt x="18" y="30"/>
                  </a:lnTo>
                  <a:lnTo>
                    <a:pt x="20" y="56"/>
                  </a:lnTo>
                  <a:lnTo>
                    <a:pt x="22" y="83"/>
                  </a:lnTo>
                  <a:lnTo>
                    <a:pt x="22" y="83"/>
                  </a:lnTo>
                  <a:lnTo>
                    <a:pt x="24" y="91"/>
                  </a:lnTo>
                  <a:lnTo>
                    <a:pt x="26" y="93"/>
                  </a:lnTo>
                  <a:lnTo>
                    <a:pt x="30" y="95"/>
                  </a:lnTo>
                  <a:lnTo>
                    <a:pt x="30" y="95"/>
                  </a:lnTo>
                  <a:lnTo>
                    <a:pt x="34" y="95"/>
                  </a:lnTo>
                  <a:lnTo>
                    <a:pt x="36" y="91"/>
                  </a:lnTo>
                  <a:lnTo>
                    <a:pt x="40" y="83"/>
                  </a:lnTo>
                  <a:lnTo>
                    <a:pt x="40" y="83"/>
                  </a:lnTo>
                  <a:lnTo>
                    <a:pt x="44" y="68"/>
                  </a:lnTo>
                  <a:lnTo>
                    <a:pt x="44" y="52"/>
                  </a:lnTo>
                  <a:lnTo>
                    <a:pt x="40" y="18"/>
                  </a:lnTo>
                  <a:lnTo>
                    <a:pt x="40" y="18"/>
                  </a:lnTo>
                  <a:lnTo>
                    <a:pt x="38" y="8"/>
                  </a:lnTo>
                  <a:lnTo>
                    <a:pt x="40" y="4"/>
                  </a:lnTo>
                  <a:lnTo>
                    <a:pt x="42" y="2"/>
                  </a:lnTo>
                  <a:lnTo>
                    <a:pt x="44" y="0"/>
                  </a:lnTo>
                  <a:lnTo>
                    <a:pt x="44" y="0"/>
                  </a:lnTo>
                  <a:lnTo>
                    <a:pt x="50" y="2"/>
                  </a:lnTo>
                  <a:lnTo>
                    <a:pt x="54" y="6"/>
                  </a:lnTo>
                  <a:lnTo>
                    <a:pt x="58" y="12"/>
                  </a:lnTo>
                  <a:lnTo>
                    <a:pt x="58" y="18"/>
                  </a:lnTo>
                  <a:lnTo>
                    <a:pt x="58" y="18"/>
                  </a:lnTo>
                  <a:lnTo>
                    <a:pt x="62" y="56"/>
                  </a:lnTo>
                  <a:lnTo>
                    <a:pt x="62" y="74"/>
                  </a:lnTo>
                  <a:lnTo>
                    <a:pt x="60" y="93"/>
                  </a:lnTo>
                  <a:lnTo>
                    <a:pt x="60" y="93"/>
                  </a:lnTo>
                  <a:lnTo>
                    <a:pt x="58" y="101"/>
                  </a:lnTo>
                  <a:lnTo>
                    <a:pt x="54" y="107"/>
                  </a:lnTo>
                  <a:lnTo>
                    <a:pt x="48" y="111"/>
                  </a:lnTo>
                  <a:lnTo>
                    <a:pt x="40" y="115"/>
                  </a:lnTo>
                  <a:lnTo>
                    <a:pt x="40" y="115"/>
                  </a:lnTo>
                  <a:lnTo>
                    <a:pt x="32" y="115"/>
                  </a:lnTo>
                  <a:lnTo>
                    <a:pt x="24" y="113"/>
                  </a:lnTo>
                  <a:lnTo>
                    <a:pt x="18" y="109"/>
                  </a:lnTo>
                  <a:lnTo>
                    <a:pt x="12" y="103"/>
                  </a:lnTo>
                  <a:lnTo>
                    <a:pt x="12" y="103"/>
                  </a:lnTo>
                  <a:lnTo>
                    <a:pt x="4" y="85"/>
                  </a:lnTo>
                  <a:lnTo>
                    <a:pt x="4" y="85"/>
                  </a:lnTo>
                  <a:lnTo>
                    <a:pt x="2" y="68"/>
                  </a:lnTo>
                  <a:lnTo>
                    <a:pt x="0" y="48"/>
                  </a:lnTo>
                  <a:lnTo>
                    <a:pt x="0" y="26"/>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8"/>
            <p:cNvSpPr>
              <a:spLocks/>
            </p:cNvSpPr>
            <p:nvPr/>
          </p:nvSpPr>
          <p:spPr bwMode="auto">
            <a:xfrm>
              <a:off x="-142" y="2713"/>
              <a:ext cx="98" cy="103"/>
            </a:xfrm>
            <a:custGeom>
              <a:avLst/>
              <a:gdLst>
                <a:gd name="T0" fmla="*/ 86 w 98"/>
                <a:gd name="T1" fmla="*/ 10 h 103"/>
                <a:gd name="T2" fmla="*/ 74 w 98"/>
                <a:gd name="T3" fmla="*/ 16 h 103"/>
                <a:gd name="T4" fmla="*/ 60 w 98"/>
                <a:gd name="T5" fmla="*/ 16 h 103"/>
                <a:gd name="T6" fmla="*/ 36 w 98"/>
                <a:gd name="T7" fmla="*/ 22 h 103"/>
                <a:gd name="T8" fmla="*/ 32 w 98"/>
                <a:gd name="T9" fmla="*/ 24 h 103"/>
                <a:gd name="T10" fmla="*/ 30 w 98"/>
                <a:gd name="T11" fmla="*/ 34 h 103"/>
                <a:gd name="T12" fmla="*/ 32 w 98"/>
                <a:gd name="T13" fmla="*/ 38 h 103"/>
                <a:gd name="T14" fmla="*/ 40 w 98"/>
                <a:gd name="T15" fmla="*/ 36 h 103"/>
                <a:gd name="T16" fmla="*/ 50 w 98"/>
                <a:gd name="T17" fmla="*/ 36 h 103"/>
                <a:gd name="T18" fmla="*/ 70 w 98"/>
                <a:gd name="T19" fmla="*/ 40 h 103"/>
                <a:gd name="T20" fmla="*/ 80 w 98"/>
                <a:gd name="T21" fmla="*/ 44 h 103"/>
                <a:gd name="T22" fmla="*/ 64 w 98"/>
                <a:gd name="T23" fmla="*/ 50 h 103"/>
                <a:gd name="T24" fmla="*/ 48 w 98"/>
                <a:gd name="T25" fmla="*/ 50 h 103"/>
                <a:gd name="T26" fmla="*/ 28 w 98"/>
                <a:gd name="T27" fmla="*/ 58 h 103"/>
                <a:gd name="T28" fmla="*/ 26 w 98"/>
                <a:gd name="T29" fmla="*/ 66 h 103"/>
                <a:gd name="T30" fmla="*/ 28 w 98"/>
                <a:gd name="T31" fmla="*/ 77 h 103"/>
                <a:gd name="T32" fmla="*/ 68 w 98"/>
                <a:gd name="T33" fmla="*/ 71 h 103"/>
                <a:gd name="T34" fmla="*/ 98 w 98"/>
                <a:gd name="T35" fmla="*/ 83 h 103"/>
                <a:gd name="T36" fmla="*/ 72 w 98"/>
                <a:gd name="T37" fmla="*/ 83 h 103"/>
                <a:gd name="T38" fmla="*/ 46 w 98"/>
                <a:gd name="T39" fmla="*/ 85 h 103"/>
                <a:gd name="T40" fmla="*/ 32 w 98"/>
                <a:gd name="T41" fmla="*/ 89 h 103"/>
                <a:gd name="T42" fmla="*/ 20 w 98"/>
                <a:gd name="T43" fmla="*/ 97 h 103"/>
                <a:gd name="T44" fmla="*/ 16 w 98"/>
                <a:gd name="T45" fmla="*/ 103 h 103"/>
                <a:gd name="T46" fmla="*/ 10 w 98"/>
                <a:gd name="T47" fmla="*/ 101 h 103"/>
                <a:gd name="T48" fmla="*/ 6 w 98"/>
                <a:gd name="T49" fmla="*/ 99 h 103"/>
                <a:gd name="T50" fmla="*/ 4 w 98"/>
                <a:gd name="T51" fmla="*/ 93 h 103"/>
                <a:gd name="T52" fmla="*/ 4 w 98"/>
                <a:gd name="T53" fmla="*/ 89 h 103"/>
                <a:gd name="T54" fmla="*/ 8 w 98"/>
                <a:gd name="T55" fmla="*/ 64 h 103"/>
                <a:gd name="T56" fmla="*/ 14 w 98"/>
                <a:gd name="T57" fmla="*/ 40 h 103"/>
                <a:gd name="T58" fmla="*/ 14 w 98"/>
                <a:gd name="T59" fmla="*/ 36 h 103"/>
                <a:gd name="T60" fmla="*/ 12 w 98"/>
                <a:gd name="T61" fmla="*/ 30 h 103"/>
                <a:gd name="T62" fmla="*/ 8 w 98"/>
                <a:gd name="T63" fmla="*/ 30 h 103"/>
                <a:gd name="T64" fmla="*/ 0 w 98"/>
                <a:gd name="T65" fmla="*/ 24 h 103"/>
                <a:gd name="T66" fmla="*/ 0 w 98"/>
                <a:gd name="T67" fmla="*/ 20 h 103"/>
                <a:gd name="T68" fmla="*/ 4 w 98"/>
                <a:gd name="T69" fmla="*/ 14 h 103"/>
                <a:gd name="T70" fmla="*/ 8 w 98"/>
                <a:gd name="T71" fmla="*/ 12 h 103"/>
                <a:gd name="T72" fmla="*/ 22 w 98"/>
                <a:gd name="T73" fmla="*/ 6 h 103"/>
                <a:gd name="T74" fmla="*/ 50 w 98"/>
                <a:gd name="T75" fmla="*/ 4 h 103"/>
                <a:gd name="T76" fmla="*/ 64 w 98"/>
                <a:gd name="T77" fmla="*/ 2 h 103"/>
                <a:gd name="T78" fmla="*/ 70 w 98"/>
                <a:gd name="T79" fmla="*/ 0 h 103"/>
                <a:gd name="T80" fmla="*/ 80 w 98"/>
                <a:gd name="T81" fmla="*/ 6 h 103"/>
                <a:gd name="T82" fmla="*/ 86 w 98"/>
                <a:gd name="T83"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03">
                  <a:moveTo>
                    <a:pt x="86" y="10"/>
                  </a:moveTo>
                  <a:lnTo>
                    <a:pt x="86" y="10"/>
                  </a:lnTo>
                  <a:lnTo>
                    <a:pt x="80" y="14"/>
                  </a:lnTo>
                  <a:lnTo>
                    <a:pt x="74" y="16"/>
                  </a:lnTo>
                  <a:lnTo>
                    <a:pt x="60" y="16"/>
                  </a:lnTo>
                  <a:lnTo>
                    <a:pt x="60" y="16"/>
                  </a:lnTo>
                  <a:lnTo>
                    <a:pt x="48" y="18"/>
                  </a:lnTo>
                  <a:lnTo>
                    <a:pt x="36" y="22"/>
                  </a:lnTo>
                  <a:lnTo>
                    <a:pt x="36" y="22"/>
                  </a:lnTo>
                  <a:lnTo>
                    <a:pt x="32" y="24"/>
                  </a:lnTo>
                  <a:lnTo>
                    <a:pt x="30" y="28"/>
                  </a:lnTo>
                  <a:lnTo>
                    <a:pt x="30" y="34"/>
                  </a:lnTo>
                  <a:lnTo>
                    <a:pt x="30" y="34"/>
                  </a:lnTo>
                  <a:lnTo>
                    <a:pt x="32" y="38"/>
                  </a:lnTo>
                  <a:lnTo>
                    <a:pt x="34" y="38"/>
                  </a:lnTo>
                  <a:lnTo>
                    <a:pt x="40" y="36"/>
                  </a:lnTo>
                  <a:lnTo>
                    <a:pt x="40" y="36"/>
                  </a:lnTo>
                  <a:lnTo>
                    <a:pt x="50" y="36"/>
                  </a:lnTo>
                  <a:lnTo>
                    <a:pt x="60" y="36"/>
                  </a:lnTo>
                  <a:lnTo>
                    <a:pt x="70" y="40"/>
                  </a:lnTo>
                  <a:lnTo>
                    <a:pt x="80" y="44"/>
                  </a:lnTo>
                  <a:lnTo>
                    <a:pt x="80" y="44"/>
                  </a:lnTo>
                  <a:lnTo>
                    <a:pt x="72" y="48"/>
                  </a:lnTo>
                  <a:lnTo>
                    <a:pt x="64" y="50"/>
                  </a:lnTo>
                  <a:lnTo>
                    <a:pt x="48" y="50"/>
                  </a:lnTo>
                  <a:lnTo>
                    <a:pt x="48" y="50"/>
                  </a:lnTo>
                  <a:lnTo>
                    <a:pt x="36" y="52"/>
                  </a:lnTo>
                  <a:lnTo>
                    <a:pt x="28" y="58"/>
                  </a:lnTo>
                  <a:lnTo>
                    <a:pt x="26" y="62"/>
                  </a:lnTo>
                  <a:lnTo>
                    <a:pt x="26" y="66"/>
                  </a:lnTo>
                  <a:lnTo>
                    <a:pt x="28" y="77"/>
                  </a:lnTo>
                  <a:lnTo>
                    <a:pt x="28" y="77"/>
                  </a:lnTo>
                  <a:lnTo>
                    <a:pt x="50" y="71"/>
                  </a:lnTo>
                  <a:lnTo>
                    <a:pt x="68" y="71"/>
                  </a:lnTo>
                  <a:lnTo>
                    <a:pt x="82" y="75"/>
                  </a:lnTo>
                  <a:lnTo>
                    <a:pt x="98" y="83"/>
                  </a:lnTo>
                  <a:lnTo>
                    <a:pt x="98" y="83"/>
                  </a:lnTo>
                  <a:lnTo>
                    <a:pt x="72" y="83"/>
                  </a:lnTo>
                  <a:lnTo>
                    <a:pt x="58" y="83"/>
                  </a:lnTo>
                  <a:lnTo>
                    <a:pt x="46" y="85"/>
                  </a:lnTo>
                  <a:lnTo>
                    <a:pt x="46" y="85"/>
                  </a:lnTo>
                  <a:lnTo>
                    <a:pt x="32" y="89"/>
                  </a:lnTo>
                  <a:lnTo>
                    <a:pt x="26" y="93"/>
                  </a:lnTo>
                  <a:lnTo>
                    <a:pt x="20" y="97"/>
                  </a:lnTo>
                  <a:lnTo>
                    <a:pt x="20" y="97"/>
                  </a:lnTo>
                  <a:lnTo>
                    <a:pt x="16" y="103"/>
                  </a:lnTo>
                  <a:lnTo>
                    <a:pt x="12" y="103"/>
                  </a:lnTo>
                  <a:lnTo>
                    <a:pt x="10" y="101"/>
                  </a:lnTo>
                  <a:lnTo>
                    <a:pt x="10" y="101"/>
                  </a:lnTo>
                  <a:lnTo>
                    <a:pt x="6" y="99"/>
                  </a:lnTo>
                  <a:lnTo>
                    <a:pt x="4" y="97"/>
                  </a:lnTo>
                  <a:lnTo>
                    <a:pt x="4" y="93"/>
                  </a:lnTo>
                  <a:lnTo>
                    <a:pt x="4" y="89"/>
                  </a:lnTo>
                  <a:lnTo>
                    <a:pt x="4" y="89"/>
                  </a:lnTo>
                  <a:lnTo>
                    <a:pt x="8" y="77"/>
                  </a:lnTo>
                  <a:lnTo>
                    <a:pt x="8" y="64"/>
                  </a:lnTo>
                  <a:lnTo>
                    <a:pt x="10" y="52"/>
                  </a:lnTo>
                  <a:lnTo>
                    <a:pt x="14" y="40"/>
                  </a:lnTo>
                  <a:lnTo>
                    <a:pt x="14" y="40"/>
                  </a:lnTo>
                  <a:lnTo>
                    <a:pt x="14" y="36"/>
                  </a:lnTo>
                  <a:lnTo>
                    <a:pt x="14" y="34"/>
                  </a:lnTo>
                  <a:lnTo>
                    <a:pt x="12" y="30"/>
                  </a:lnTo>
                  <a:lnTo>
                    <a:pt x="8" y="30"/>
                  </a:lnTo>
                  <a:lnTo>
                    <a:pt x="8" y="30"/>
                  </a:lnTo>
                  <a:lnTo>
                    <a:pt x="2" y="26"/>
                  </a:lnTo>
                  <a:lnTo>
                    <a:pt x="0" y="24"/>
                  </a:lnTo>
                  <a:lnTo>
                    <a:pt x="0" y="20"/>
                  </a:lnTo>
                  <a:lnTo>
                    <a:pt x="0" y="20"/>
                  </a:lnTo>
                  <a:lnTo>
                    <a:pt x="0" y="16"/>
                  </a:lnTo>
                  <a:lnTo>
                    <a:pt x="4" y="14"/>
                  </a:lnTo>
                  <a:lnTo>
                    <a:pt x="8" y="12"/>
                  </a:lnTo>
                  <a:lnTo>
                    <a:pt x="8" y="12"/>
                  </a:lnTo>
                  <a:lnTo>
                    <a:pt x="16" y="8"/>
                  </a:lnTo>
                  <a:lnTo>
                    <a:pt x="22" y="6"/>
                  </a:lnTo>
                  <a:lnTo>
                    <a:pt x="36" y="4"/>
                  </a:lnTo>
                  <a:lnTo>
                    <a:pt x="50" y="4"/>
                  </a:lnTo>
                  <a:lnTo>
                    <a:pt x="58" y="4"/>
                  </a:lnTo>
                  <a:lnTo>
                    <a:pt x="64" y="2"/>
                  </a:lnTo>
                  <a:lnTo>
                    <a:pt x="64" y="2"/>
                  </a:lnTo>
                  <a:lnTo>
                    <a:pt x="70" y="0"/>
                  </a:lnTo>
                  <a:lnTo>
                    <a:pt x="76" y="2"/>
                  </a:lnTo>
                  <a:lnTo>
                    <a:pt x="80" y="6"/>
                  </a:lnTo>
                  <a:lnTo>
                    <a:pt x="86" y="10"/>
                  </a:lnTo>
                  <a:lnTo>
                    <a:pt x="8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9"/>
            <p:cNvSpPr>
              <a:spLocks/>
            </p:cNvSpPr>
            <p:nvPr/>
          </p:nvSpPr>
          <p:spPr bwMode="auto">
            <a:xfrm>
              <a:off x="-261" y="3029"/>
              <a:ext cx="60" cy="111"/>
            </a:xfrm>
            <a:custGeom>
              <a:avLst/>
              <a:gdLst>
                <a:gd name="T0" fmla="*/ 18 w 60"/>
                <a:gd name="T1" fmla="*/ 111 h 111"/>
                <a:gd name="T2" fmla="*/ 18 w 60"/>
                <a:gd name="T3" fmla="*/ 111 h 111"/>
                <a:gd name="T4" fmla="*/ 20 w 60"/>
                <a:gd name="T5" fmla="*/ 91 h 111"/>
                <a:gd name="T6" fmla="*/ 20 w 60"/>
                <a:gd name="T7" fmla="*/ 69 h 111"/>
                <a:gd name="T8" fmla="*/ 18 w 60"/>
                <a:gd name="T9" fmla="*/ 50 h 111"/>
                <a:gd name="T10" fmla="*/ 18 w 60"/>
                <a:gd name="T11" fmla="*/ 30 h 111"/>
                <a:gd name="T12" fmla="*/ 18 w 60"/>
                <a:gd name="T13" fmla="*/ 30 h 111"/>
                <a:gd name="T14" fmla="*/ 16 w 60"/>
                <a:gd name="T15" fmla="*/ 26 h 111"/>
                <a:gd name="T16" fmla="*/ 14 w 60"/>
                <a:gd name="T17" fmla="*/ 26 h 111"/>
                <a:gd name="T18" fmla="*/ 10 w 60"/>
                <a:gd name="T19" fmla="*/ 24 h 111"/>
                <a:gd name="T20" fmla="*/ 10 w 60"/>
                <a:gd name="T21" fmla="*/ 24 h 111"/>
                <a:gd name="T22" fmla="*/ 4 w 60"/>
                <a:gd name="T23" fmla="*/ 24 h 111"/>
                <a:gd name="T24" fmla="*/ 2 w 60"/>
                <a:gd name="T25" fmla="*/ 22 h 111"/>
                <a:gd name="T26" fmla="*/ 0 w 60"/>
                <a:gd name="T27" fmla="*/ 20 h 111"/>
                <a:gd name="T28" fmla="*/ 0 w 60"/>
                <a:gd name="T29" fmla="*/ 18 h 111"/>
                <a:gd name="T30" fmla="*/ 0 w 60"/>
                <a:gd name="T31" fmla="*/ 12 h 111"/>
                <a:gd name="T32" fmla="*/ 0 w 60"/>
                <a:gd name="T33" fmla="*/ 6 h 111"/>
                <a:gd name="T34" fmla="*/ 0 w 60"/>
                <a:gd name="T35" fmla="*/ 6 h 111"/>
                <a:gd name="T36" fmla="*/ 0 w 60"/>
                <a:gd name="T37" fmla="*/ 2 h 111"/>
                <a:gd name="T38" fmla="*/ 4 w 60"/>
                <a:gd name="T39" fmla="*/ 0 h 111"/>
                <a:gd name="T40" fmla="*/ 12 w 60"/>
                <a:gd name="T41" fmla="*/ 0 h 111"/>
                <a:gd name="T42" fmla="*/ 12 w 60"/>
                <a:gd name="T43" fmla="*/ 0 h 111"/>
                <a:gd name="T44" fmla="*/ 28 w 60"/>
                <a:gd name="T45" fmla="*/ 0 h 111"/>
                <a:gd name="T46" fmla="*/ 46 w 60"/>
                <a:gd name="T47" fmla="*/ 0 h 111"/>
                <a:gd name="T48" fmla="*/ 46 w 60"/>
                <a:gd name="T49" fmla="*/ 0 h 111"/>
                <a:gd name="T50" fmla="*/ 54 w 60"/>
                <a:gd name="T51" fmla="*/ 0 h 111"/>
                <a:gd name="T52" fmla="*/ 58 w 60"/>
                <a:gd name="T53" fmla="*/ 0 h 111"/>
                <a:gd name="T54" fmla="*/ 58 w 60"/>
                <a:gd name="T55" fmla="*/ 4 h 111"/>
                <a:gd name="T56" fmla="*/ 58 w 60"/>
                <a:gd name="T57" fmla="*/ 4 h 111"/>
                <a:gd name="T58" fmla="*/ 60 w 60"/>
                <a:gd name="T59" fmla="*/ 16 h 111"/>
                <a:gd name="T60" fmla="*/ 58 w 60"/>
                <a:gd name="T61" fmla="*/ 20 h 111"/>
                <a:gd name="T62" fmla="*/ 56 w 60"/>
                <a:gd name="T63" fmla="*/ 22 h 111"/>
                <a:gd name="T64" fmla="*/ 52 w 60"/>
                <a:gd name="T65" fmla="*/ 24 h 111"/>
                <a:gd name="T66" fmla="*/ 52 w 60"/>
                <a:gd name="T67" fmla="*/ 24 h 111"/>
                <a:gd name="T68" fmla="*/ 48 w 60"/>
                <a:gd name="T69" fmla="*/ 24 h 111"/>
                <a:gd name="T70" fmla="*/ 46 w 60"/>
                <a:gd name="T71" fmla="*/ 28 h 111"/>
                <a:gd name="T72" fmla="*/ 46 w 60"/>
                <a:gd name="T73" fmla="*/ 34 h 111"/>
                <a:gd name="T74" fmla="*/ 46 w 60"/>
                <a:gd name="T75" fmla="*/ 34 h 111"/>
                <a:gd name="T76" fmla="*/ 46 w 60"/>
                <a:gd name="T77" fmla="*/ 81 h 111"/>
                <a:gd name="T78" fmla="*/ 46 w 60"/>
                <a:gd name="T79" fmla="*/ 81 h 111"/>
                <a:gd name="T80" fmla="*/ 46 w 60"/>
                <a:gd name="T81" fmla="*/ 97 h 111"/>
                <a:gd name="T82" fmla="*/ 44 w 60"/>
                <a:gd name="T83" fmla="*/ 101 h 111"/>
                <a:gd name="T84" fmla="*/ 42 w 60"/>
                <a:gd name="T85" fmla="*/ 105 h 111"/>
                <a:gd name="T86" fmla="*/ 40 w 60"/>
                <a:gd name="T87" fmla="*/ 107 h 111"/>
                <a:gd name="T88" fmla="*/ 34 w 60"/>
                <a:gd name="T89" fmla="*/ 109 h 111"/>
                <a:gd name="T90" fmla="*/ 18 w 60"/>
                <a:gd name="T91" fmla="*/ 111 h 111"/>
                <a:gd name="T92" fmla="*/ 18 w 60"/>
                <a:gd name="T93"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11">
                  <a:moveTo>
                    <a:pt x="18" y="111"/>
                  </a:moveTo>
                  <a:lnTo>
                    <a:pt x="18" y="111"/>
                  </a:lnTo>
                  <a:lnTo>
                    <a:pt x="20" y="91"/>
                  </a:lnTo>
                  <a:lnTo>
                    <a:pt x="20" y="69"/>
                  </a:lnTo>
                  <a:lnTo>
                    <a:pt x="18" y="50"/>
                  </a:lnTo>
                  <a:lnTo>
                    <a:pt x="18" y="30"/>
                  </a:lnTo>
                  <a:lnTo>
                    <a:pt x="18" y="30"/>
                  </a:lnTo>
                  <a:lnTo>
                    <a:pt x="16" y="26"/>
                  </a:lnTo>
                  <a:lnTo>
                    <a:pt x="14" y="26"/>
                  </a:lnTo>
                  <a:lnTo>
                    <a:pt x="10" y="24"/>
                  </a:lnTo>
                  <a:lnTo>
                    <a:pt x="10" y="24"/>
                  </a:lnTo>
                  <a:lnTo>
                    <a:pt x="4" y="24"/>
                  </a:lnTo>
                  <a:lnTo>
                    <a:pt x="2" y="22"/>
                  </a:lnTo>
                  <a:lnTo>
                    <a:pt x="0" y="20"/>
                  </a:lnTo>
                  <a:lnTo>
                    <a:pt x="0" y="18"/>
                  </a:lnTo>
                  <a:lnTo>
                    <a:pt x="0" y="12"/>
                  </a:lnTo>
                  <a:lnTo>
                    <a:pt x="0" y="6"/>
                  </a:lnTo>
                  <a:lnTo>
                    <a:pt x="0" y="6"/>
                  </a:lnTo>
                  <a:lnTo>
                    <a:pt x="0" y="2"/>
                  </a:lnTo>
                  <a:lnTo>
                    <a:pt x="4" y="0"/>
                  </a:lnTo>
                  <a:lnTo>
                    <a:pt x="12" y="0"/>
                  </a:lnTo>
                  <a:lnTo>
                    <a:pt x="12" y="0"/>
                  </a:lnTo>
                  <a:lnTo>
                    <a:pt x="28" y="0"/>
                  </a:lnTo>
                  <a:lnTo>
                    <a:pt x="46" y="0"/>
                  </a:lnTo>
                  <a:lnTo>
                    <a:pt x="46" y="0"/>
                  </a:lnTo>
                  <a:lnTo>
                    <a:pt x="54" y="0"/>
                  </a:lnTo>
                  <a:lnTo>
                    <a:pt x="58" y="0"/>
                  </a:lnTo>
                  <a:lnTo>
                    <a:pt x="58" y="4"/>
                  </a:lnTo>
                  <a:lnTo>
                    <a:pt x="58" y="4"/>
                  </a:lnTo>
                  <a:lnTo>
                    <a:pt x="60" y="16"/>
                  </a:lnTo>
                  <a:lnTo>
                    <a:pt x="58" y="20"/>
                  </a:lnTo>
                  <a:lnTo>
                    <a:pt x="56" y="22"/>
                  </a:lnTo>
                  <a:lnTo>
                    <a:pt x="52" y="24"/>
                  </a:lnTo>
                  <a:lnTo>
                    <a:pt x="52" y="24"/>
                  </a:lnTo>
                  <a:lnTo>
                    <a:pt x="48" y="24"/>
                  </a:lnTo>
                  <a:lnTo>
                    <a:pt x="46" y="28"/>
                  </a:lnTo>
                  <a:lnTo>
                    <a:pt x="46" y="34"/>
                  </a:lnTo>
                  <a:lnTo>
                    <a:pt x="46" y="34"/>
                  </a:lnTo>
                  <a:lnTo>
                    <a:pt x="46" y="81"/>
                  </a:lnTo>
                  <a:lnTo>
                    <a:pt x="46" y="81"/>
                  </a:lnTo>
                  <a:lnTo>
                    <a:pt x="46" y="97"/>
                  </a:lnTo>
                  <a:lnTo>
                    <a:pt x="44" y="101"/>
                  </a:lnTo>
                  <a:lnTo>
                    <a:pt x="42" y="105"/>
                  </a:lnTo>
                  <a:lnTo>
                    <a:pt x="40" y="107"/>
                  </a:lnTo>
                  <a:lnTo>
                    <a:pt x="34" y="109"/>
                  </a:lnTo>
                  <a:lnTo>
                    <a:pt x="18" y="111"/>
                  </a:lnTo>
                  <a:lnTo>
                    <a:pt x="18"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0"/>
            <p:cNvSpPr>
              <a:spLocks/>
            </p:cNvSpPr>
            <p:nvPr/>
          </p:nvSpPr>
          <p:spPr bwMode="auto">
            <a:xfrm>
              <a:off x="-626" y="3029"/>
              <a:ext cx="62" cy="109"/>
            </a:xfrm>
            <a:custGeom>
              <a:avLst/>
              <a:gdLst>
                <a:gd name="T0" fmla="*/ 18 w 62"/>
                <a:gd name="T1" fmla="*/ 109 h 109"/>
                <a:gd name="T2" fmla="*/ 18 w 62"/>
                <a:gd name="T3" fmla="*/ 109 h 109"/>
                <a:gd name="T4" fmla="*/ 18 w 62"/>
                <a:gd name="T5" fmla="*/ 30 h 109"/>
                <a:gd name="T6" fmla="*/ 18 w 62"/>
                <a:gd name="T7" fmla="*/ 30 h 109"/>
                <a:gd name="T8" fmla="*/ 18 w 62"/>
                <a:gd name="T9" fmla="*/ 26 h 109"/>
                <a:gd name="T10" fmla="*/ 16 w 62"/>
                <a:gd name="T11" fmla="*/ 24 h 109"/>
                <a:gd name="T12" fmla="*/ 14 w 62"/>
                <a:gd name="T13" fmla="*/ 24 h 109"/>
                <a:gd name="T14" fmla="*/ 10 w 62"/>
                <a:gd name="T15" fmla="*/ 24 h 109"/>
                <a:gd name="T16" fmla="*/ 10 w 62"/>
                <a:gd name="T17" fmla="*/ 24 h 109"/>
                <a:gd name="T18" fmla="*/ 6 w 62"/>
                <a:gd name="T19" fmla="*/ 22 h 109"/>
                <a:gd name="T20" fmla="*/ 4 w 62"/>
                <a:gd name="T21" fmla="*/ 22 h 109"/>
                <a:gd name="T22" fmla="*/ 0 w 62"/>
                <a:gd name="T23" fmla="*/ 18 h 109"/>
                <a:gd name="T24" fmla="*/ 0 w 62"/>
                <a:gd name="T25" fmla="*/ 8 h 109"/>
                <a:gd name="T26" fmla="*/ 0 w 62"/>
                <a:gd name="T27" fmla="*/ 8 h 109"/>
                <a:gd name="T28" fmla="*/ 2 w 62"/>
                <a:gd name="T29" fmla="*/ 2 h 109"/>
                <a:gd name="T30" fmla="*/ 4 w 62"/>
                <a:gd name="T31" fmla="*/ 0 h 109"/>
                <a:gd name="T32" fmla="*/ 12 w 62"/>
                <a:gd name="T33" fmla="*/ 0 h 109"/>
                <a:gd name="T34" fmla="*/ 12 w 62"/>
                <a:gd name="T35" fmla="*/ 0 h 109"/>
                <a:gd name="T36" fmla="*/ 50 w 62"/>
                <a:gd name="T37" fmla="*/ 0 h 109"/>
                <a:gd name="T38" fmla="*/ 50 w 62"/>
                <a:gd name="T39" fmla="*/ 0 h 109"/>
                <a:gd name="T40" fmla="*/ 58 w 62"/>
                <a:gd name="T41" fmla="*/ 0 h 109"/>
                <a:gd name="T42" fmla="*/ 60 w 62"/>
                <a:gd name="T43" fmla="*/ 2 h 109"/>
                <a:gd name="T44" fmla="*/ 60 w 62"/>
                <a:gd name="T45" fmla="*/ 6 h 109"/>
                <a:gd name="T46" fmla="*/ 60 w 62"/>
                <a:gd name="T47" fmla="*/ 6 h 109"/>
                <a:gd name="T48" fmla="*/ 62 w 62"/>
                <a:gd name="T49" fmla="*/ 16 h 109"/>
                <a:gd name="T50" fmla="*/ 60 w 62"/>
                <a:gd name="T51" fmla="*/ 20 h 109"/>
                <a:gd name="T52" fmla="*/ 54 w 62"/>
                <a:gd name="T53" fmla="*/ 22 h 109"/>
                <a:gd name="T54" fmla="*/ 54 w 62"/>
                <a:gd name="T55" fmla="*/ 22 h 109"/>
                <a:gd name="T56" fmla="*/ 48 w 62"/>
                <a:gd name="T57" fmla="*/ 24 h 109"/>
                <a:gd name="T58" fmla="*/ 46 w 62"/>
                <a:gd name="T59" fmla="*/ 26 h 109"/>
                <a:gd name="T60" fmla="*/ 46 w 62"/>
                <a:gd name="T61" fmla="*/ 30 h 109"/>
                <a:gd name="T62" fmla="*/ 46 w 62"/>
                <a:gd name="T63" fmla="*/ 30 h 109"/>
                <a:gd name="T64" fmla="*/ 46 w 62"/>
                <a:gd name="T65" fmla="*/ 107 h 109"/>
                <a:gd name="T66" fmla="*/ 46 w 62"/>
                <a:gd name="T67" fmla="*/ 107 h 109"/>
                <a:gd name="T68" fmla="*/ 18 w 62"/>
                <a:gd name="T69" fmla="*/ 109 h 109"/>
                <a:gd name="T70" fmla="*/ 18 w 62"/>
                <a:gd name="T7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09">
                  <a:moveTo>
                    <a:pt x="18" y="109"/>
                  </a:moveTo>
                  <a:lnTo>
                    <a:pt x="18" y="109"/>
                  </a:lnTo>
                  <a:lnTo>
                    <a:pt x="18" y="30"/>
                  </a:lnTo>
                  <a:lnTo>
                    <a:pt x="18" y="30"/>
                  </a:lnTo>
                  <a:lnTo>
                    <a:pt x="18" y="26"/>
                  </a:lnTo>
                  <a:lnTo>
                    <a:pt x="16" y="24"/>
                  </a:lnTo>
                  <a:lnTo>
                    <a:pt x="14" y="24"/>
                  </a:lnTo>
                  <a:lnTo>
                    <a:pt x="10" y="24"/>
                  </a:lnTo>
                  <a:lnTo>
                    <a:pt x="10" y="24"/>
                  </a:lnTo>
                  <a:lnTo>
                    <a:pt x="6" y="22"/>
                  </a:lnTo>
                  <a:lnTo>
                    <a:pt x="4" y="22"/>
                  </a:lnTo>
                  <a:lnTo>
                    <a:pt x="0" y="18"/>
                  </a:lnTo>
                  <a:lnTo>
                    <a:pt x="0" y="8"/>
                  </a:lnTo>
                  <a:lnTo>
                    <a:pt x="0" y="8"/>
                  </a:lnTo>
                  <a:lnTo>
                    <a:pt x="2" y="2"/>
                  </a:lnTo>
                  <a:lnTo>
                    <a:pt x="4" y="0"/>
                  </a:lnTo>
                  <a:lnTo>
                    <a:pt x="12" y="0"/>
                  </a:lnTo>
                  <a:lnTo>
                    <a:pt x="12" y="0"/>
                  </a:lnTo>
                  <a:lnTo>
                    <a:pt x="50" y="0"/>
                  </a:lnTo>
                  <a:lnTo>
                    <a:pt x="50" y="0"/>
                  </a:lnTo>
                  <a:lnTo>
                    <a:pt x="58" y="0"/>
                  </a:lnTo>
                  <a:lnTo>
                    <a:pt x="60" y="2"/>
                  </a:lnTo>
                  <a:lnTo>
                    <a:pt x="60" y="6"/>
                  </a:lnTo>
                  <a:lnTo>
                    <a:pt x="60" y="6"/>
                  </a:lnTo>
                  <a:lnTo>
                    <a:pt x="62" y="16"/>
                  </a:lnTo>
                  <a:lnTo>
                    <a:pt x="60" y="20"/>
                  </a:lnTo>
                  <a:lnTo>
                    <a:pt x="54" y="22"/>
                  </a:lnTo>
                  <a:lnTo>
                    <a:pt x="54" y="22"/>
                  </a:lnTo>
                  <a:lnTo>
                    <a:pt x="48" y="24"/>
                  </a:lnTo>
                  <a:lnTo>
                    <a:pt x="46" y="26"/>
                  </a:lnTo>
                  <a:lnTo>
                    <a:pt x="46" y="30"/>
                  </a:lnTo>
                  <a:lnTo>
                    <a:pt x="46" y="30"/>
                  </a:lnTo>
                  <a:lnTo>
                    <a:pt x="46" y="107"/>
                  </a:lnTo>
                  <a:lnTo>
                    <a:pt x="46" y="107"/>
                  </a:lnTo>
                  <a:lnTo>
                    <a:pt x="18" y="109"/>
                  </a:lnTo>
                  <a:lnTo>
                    <a:pt x="18"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1"/>
            <p:cNvSpPr>
              <a:spLocks/>
            </p:cNvSpPr>
            <p:nvPr/>
          </p:nvSpPr>
          <p:spPr bwMode="auto">
            <a:xfrm>
              <a:off x="-114" y="2866"/>
              <a:ext cx="56" cy="107"/>
            </a:xfrm>
            <a:custGeom>
              <a:avLst/>
              <a:gdLst>
                <a:gd name="T0" fmla="*/ 4 w 56"/>
                <a:gd name="T1" fmla="*/ 70 h 107"/>
                <a:gd name="T2" fmla="*/ 16 w 56"/>
                <a:gd name="T3" fmla="*/ 77 h 107"/>
                <a:gd name="T4" fmla="*/ 18 w 56"/>
                <a:gd name="T5" fmla="*/ 83 h 107"/>
                <a:gd name="T6" fmla="*/ 22 w 56"/>
                <a:gd name="T7" fmla="*/ 89 h 107"/>
                <a:gd name="T8" fmla="*/ 30 w 56"/>
                <a:gd name="T9" fmla="*/ 89 h 107"/>
                <a:gd name="T10" fmla="*/ 34 w 56"/>
                <a:gd name="T11" fmla="*/ 87 h 107"/>
                <a:gd name="T12" fmla="*/ 38 w 56"/>
                <a:gd name="T13" fmla="*/ 81 h 107"/>
                <a:gd name="T14" fmla="*/ 38 w 56"/>
                <a:gd name="T15" fmla="*/ 75 h 107"/>
                <a:gd name="T16" fmla="*/ 32 w 56"/>
                <a:gd name="T17" fmla="*/ 64 h 107"/>
                <a:gd name="T18" fmla="*/ 20 w 56"/>
                <a:gd name="T19" fmla="*/ 56 h 107"/>
                <a:gd name="T20" fmla="*/ 8 w 56"/>
                <a:gd name="T21" fmla="*/ 48 h 107"/>
                <a:gd name="T22" fmla="*/ 2 w 56"/>
                <a:gd name="T23" fmla="*/ 38 h 107"/>
                <a:gd name="T24" fmla="*/ 0 w 56"/>
                <a:gd name="T25" fmla="*/ 28 h 107"/>
                <a:gd name="T26" fmla="*/ 4 w 56"/>
                <a:gd name="T27" fmla="*/ 16 h 107"/>
                <a:gd name="T28" fmla="*/ 14 w 56"/>
                <a:gd name="T29" fmla="*/ 2 h 107"/>
                <a:gd name="T30" fmla="*/ 30 w 56"/>
                <a:gd name="T31" fmla="*/ 0 h 107"/>
                <a:gd name="T32" fmla="*/ 40 w 56"/>
                <a:gd name="T33" fmla="*/ 2 h 107"/>
                <a:gd name="T34" fmla="*/ 52 w 56"/>
                <a:gd name="T35" fmla="*/ 16 h 107"/>
                <a:gd name="T36" fmla="*/ 56 w 56"/>
                <a:gd name="T37" fmla="*/ 24 h 107"/>
                <a:gd name="T38" fmla="*/ 54 w 56"/>
                <a:gd name="T39" fmla="*/ 36 h 107"/>
                <a:gd name="T40" fmla="*/ 50 w 56"/>
                <a:gd name="T41" fmla="*/ 38 h 107"/>
                <a:gd name="T42" fmla="*/ 42 w 56"/>
                <a:gd name="T43" fmla="*/ 36 h 107"/>
                <a:gd name="T44" fmla="*/ 38 w 56"/>
                <a:gd name="T45" fmla="*/ 28 h 107"/>
                <a:gd name="T46" fmla="*/ 40 w 56"/>
                <a:gd name="T47" fmla="*/ 22 h 107"/>
                <a:gd name="T48" fmla="*/ 34 w 56"/>
                <a:gd name="T49" fmla="*/ 18 h 107"/>
                <a:gd name="T50" fmla="*/ 28 w 56"/>
                <a:gd name="T51" fmla="*/ 20 h 107"/>
                <a:gd name="T52" fmla="*/ 22 w 56"/>
                <a:gd name="T53" fmla="*/ 24 h 107"/>
                <a:gd name="T54" fmla="*/ 18 w 56"/>
                <a:gd name="T55" fmla="*/ 28 h 107"/>
                <a:gd name="T56" fmla="*/ 18 w 56"/>
                <a:gd name="T57" fmla="*/ 40 h 107"/>
                <a:gd name="T58" fmla="*/ 22 w 56"/>
                <a:gd name="T59" fmla="*/ 44 h 107"/>
                <a:gd name="T60" fmla="*/ 42 w 56"/>
                <a:gd name="T61" fmla="*/ 56 h 107"/>
                <a:gd name="T62" fmla="*/ 56 w 56"/>
                <a:gd name="T63" fmla="*/ 75 h 107"/>
                <a:gd name="T64" fmla="*/ 52 w 56"/>
                <a:gd name="T65" fmla="*/ 97 h 107"/>
                <a:gd name="T66" fmla="*/ 48 w 56"/>
                <a:gd name="T67" fmla="*/ 103 h 107"/>
                <a:gd name="T68" fmla="*/ 34 w 56"/>
                <a:gd name="T69" fmla="*/ 107 h 107"/>
                <a:gd name="T70" fmla="*/ 26 w 56"/>
                <a:gd name="T71" fmla="*/ 107 h 107"/>
                <a:gd name="T72" fmla="*/ 8 w 56"/>
                <a:gd name="T73" fmla="*/ 93 h 107"/>
                <a:gd name="T74" fmla="*/ 4 w 56"/>
                <a:gd name="T75"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107">
                  <a:moveTo>
                    <a:pt x="4" y="70"/>
                  </a:moveTo>
                  <a:lnTo>
                    <a:pt x="4" y="70"/>
                  </a:lnTo>
                  <a:lnTo>
                    <a:pt x="12" y="75"/>
                  </a:lnTo>
                  <a:lnTo>
                    <a:pt x="16" y="77"/>
                  </a:lnTo>
                  <a:lnTo>
                    <a:pt x="18" y="83"/>
                  </a:lnTo>
                  <a:lnTo>
                    <a:pt x="18" y="83"/>
                  </a:lnTo>
                  <a:lnTo>
                    <a:pt x="18" y="87"/>
                  </a:lnTo>
                  <a:lnTo>
                    <a:pt x="22" y="89"/>
                  </a:lnTo>
                  <a:lnTo>
                    <a:pt x="24" y="91"/>
                  </a:lnTo>
                  <a:lnTo>
                    <a:pt x="30" y="89"/>
                  </a:lnTo>
                  <a:lnTo>
                    <a:pt x="30" y="89"/>
                  </a:lnTo>
                  <a:lnTo>
                    <a:pt x="34" y="87"/>
                  </a:lnTo>
                  <a:lnTo>
                    <a:pt x="36" y="85"/>
                  </a:lnTo>
                  <a:lnTo>
                    <a:pt x="38" y="81"/>
                  </a:lnTo>
                  <a:lnTo>
                    <a:pt x="38" y="75"/>
                  </a:lnTo>
                  <a:lnTo>
                    <a:pt x="38" y="75"/>
                  </a:lnTo>
                  <a:lnTo>
                    <a:pt x="36" y="70"/>
                  </a:lnTo>
                  <a:lnTo>
                    <a:pt x="32" y="64"/>
                  </a:lnTo>
                  <a:lnTo>
                    <a:pt x="26" y="60"/>
                  </a:lnTo>
                  <a:lnTo>
                    <a:pt x="20" y="56"/>
                  </a:lnTo>
                  <a:lnTo>
                    <a:pt x="20" y="56"/>
                  </a:lnTo>
                  <a:lnTo>
                    <a:pt x="8" y="48"/>
                  </a:lnTo>
                  <a:lnTo>
                    <a:pt x="4" y="42"/>
                  </a:lnTo>
                  <a:lnTo>
                    <a:pt x="2" y="38"/>
                  </a:lnTo>
                  <a:lnTo>
                    <a:pt x="0" y="32"/>
                  </a:lnTo>
                  <a:lnTo>
                    <a:pt x="0" y="28"/>
                  </a:lnTo>
                  <a:lnTo>
                    <a:pt x="4" y="16"/>
                  </a:lnTo>
                  <a:lnTo>
                    <a:pt x="4" y="16"/>
                  </a:lnTo>
                  <a:lnTo>
                    <a:pt x="8" y="8"/>
                  </a:lnTo>
                  <a:lnTo>
                    <a:pt x="14" y="2"/>
                  </a:lnTo>
                  <a:lnTo>
                    <a:pt x="20" y="0"/>
                  </a:lnTo>
                  <a:lnTo>
                    <a:pt x="30" y="0"/>
                  </a:lnTo>
                  <a:lnTo>
                    <a:pt x="30" y="0"/>
                  </a:lnTo>
                  <a:lnTo>
                    <a:pt x="40" y="2"/>
                  </a:lnTo>
                  <a:lnTo>
                    <a:pt x="48" y="8"/>
                  </a:lnTo>
                  <a:lnTo>
                    <a:pt x="52" y="16"/>
                  </a:lnTo>
                  <a:lnTo>
                    <a:pt x="56" y="24"/>
                  </a:lnTo>
                  <a:lnTo>
                    <a:pt x="56" y="24"/>
                  </a:lnTo>
                  <a:lnTo>
                    <a:pt x="56" y="32"/>
                  </a:lnTo>
                  <a:lnTo>
                    <a:pt x="54" y="36"/>
                  </a:lnTo>
                  <a:lnTo>
                    <a:pt x="50" y="38"/>
                  </a:lnTo>
                  <a:lnTo>
                    <a:pt x="50" y="38"/>
                  </a:lnTo>
                  <a:lnTo>
                    <a:pt x="46" y="38"/>
                  </a:lnTo>
                  <a:lnTo>
                    <a:pt x="42" y="36"/>
                  </a:lnTo>
                  <a:lnTo>
                    <a:pt x="40" y="32"/>
                  </a:lnTo>
                  <a:lnTo>
                    <a:pt x="38" y="28"/>
                  </a:lnTo>
                  <a:lnTo>
                    <a:pt x="38" y="28"/>
                  </a:lnTo>
                  <a:lnTo>
                    <a:pt x="40" y="22"/>
                  </a:lnTo>
                  <a:lnTo>
                    <a:pt x="38" y="20"/>
                  </a:lnTo>
                  <a:lnTo>
                    <a:pt x="34" y="18"/>
                  </a:lnTo>
                  <a:lnTo>
                    <a:pt x="34" y="18"/>
                  </a:lnTo>
                  <a:lnTo>
                    <a:pt x="28" y="20"/>
                  </a:lnTo>
                  <a:lnTo>
                    <a:pt x="24" y="22"/>
                  </a:lnTo>
                  <a:lnTo>
                    <a:pt x="22" y="24"/>
                  </a:lnTo>
                  <a:lnTo>
                    <a:pt x="18" y="28"/>
                  </a:lnTo>
                  <a:lnTo>
                    <a:pt x="18" y="28"/>
                  </a:lnTo>
                  <a:lnTo>
                    <a:pt x="16" y="36"/>
                  </a:lnTo>
                  <a:lnTo>
                    <a:pt x="18" y="40"/>
                  </a:lnTo>
                  <a:lnTo>
                    <a:pt x="22" y="44"/>
                  </a:lnTo>
                  <a:lnTo>
                    <a:pt x="22" y="44"/>
                  </a:lnTo>
                  <a:lnTo>
                    <a:pt x="42" y="56"/>
                  </a:lnTo>
                  <a:lnTo>
                    <a:pt x="42" y="56"/>
                  </a:lnTo>
                  <a:lnTo>
                    <a:pt x="50" y="66"/>
                  </a:lnTo>
                  <a:lnTo>
                    <a:pt x="56" y="75"/>
                  </a:lnTo>
                  <a:lnTo>
                    <a:pt x="56" y="85"/>
                  </a:lnTo>
                  <a:lnTo>
                    <a:pt x="52" y="97"/>
                  </a:lnTo>
                  <a:lnTo>
                    <a:pt x="52" y="97"/>
                  </a:lnTo>
                  <a:lnTo>
                    <a:pt x="48" y="103"/>
                  </a:lnTo>
                  <a:lnTo>
                    <a:pt x="40" y="107"/>
                  </a:lnTo>
                  <a:lnTo>
                    <a:pt x="34" y="107"/>
                  </a:lnTo>
                  <a:lnTo>
                    <a:pt x="26" y="107"/>
                  </a:lnTo>
                  <a:lnTo>
                    <a:pt x="26" y="107"/>
                  </a:lnTo>
                  <a:lnTo>
                    <a:pt x="16" y="103"/>
                  </a:lnTo>
                  <a:lnTo>
                    <a:pt x="8" y="93"/>
                  </a:lnTo>
                  <a:lnTo>
                    <a:pt x="4" y="83"/>
                  </a:lnTo>
                  <a:lnTo>
                    <a:pt x="4" y="70"/>
                  </a:lnTo>
                  <a:lnTo>
                    <a:pt x="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2"/>
            <p:cNvSpPr>
              <a:spLocks/>
            </p:cNvSpPr>
            <p:nvPr/>
          </p:nvSpPr>
          <p:spPr bwMode="auto">
            <a:xfrm>
              <a:off x="-333" y="2864"/>
              <a:ext cx="60" cy="107"/>
            </a:xfrm>
            <a:custGeom>
              <a:avLst/>
              <a:gdLst>
                <a:gd name="T0" fmla="*/ 6 w 60"/>
                <a:gd name="T1" fmla="*/ 70 h 107"/>
                <a:gd name="T2" fmla="*/ 14 w 60"/>
                <a:gd name="T3" fmla="*/ 74 h 107"/>
                <a:gd name="T4" fmla="*/ 20 w 60"/>
                <a:gd name="T5" fmla="*/ 79 h 107"/>
                <a:gd name="T6" fmla="*/ 20 w 60"/>
                <a:gd name="T7" fmla="*/ 89 h 107"/>
                <a:gd name="T8" fmla="*/ 28 w 60"/>
                <a:gd name="T9" fmla="*/ 93 h 107"/>
                <a:gd name="T10" fmla="*/ 32 w 60"/>
                <a:gd name="T11" fmla="*/ 91 h 107"/>
                <a:gd name="T12" fmla="*/ 42 w 60"/>
                <a:gd name="T13" fmla="*/ 79 h 107"/>
                <a:gd name="T14" fmla="*/ 44 w 60"/>
                <a:gd name="T15" fmla="*/ 74 h 107"/>
                <a:gd name="T16" fmla="*/ 40 w 60"/>
                <a:gd name="T17" fmla="*/ 66 h 107"/>
                <a:gd name="T18" fmla="*/ 36 w 60"/>
                <a:gd name="T19" fmla="*/ 62 h 107"/>
                <a:gd name="T20" fmla="*/ 18 w 60"/>
                <a:gd name="T21" fmla="*/ 50 h 107"/>
                <a:gd name="T22" fmla="*/ 4 w 60"/>
                <a:gd name="T23" fmla="*/ 38 h 107"/>
                <a:gd name="T24" fmla="*/ 0 w 60"/>
                <a:gd name="T25" fmla="*/ 22 h 107"/>
                <a:gd name="T26" fmla="*/ 4 w 60"/>
                <a:gd name="T27" fmla="*/ 14 h 107"/>
                <a:gd name="T28" fmla="*/ 14 w 60"/>
                <a:gd name="T29" fmla="*/ 4 h 107"/>
                <a:gd name="T30" fmla="*/ 20 w 60"/>
                <a:gd name="T31" fmla="*/ 2 h 107"/>
                <a:gd name="T32" fmla="*/ 36 w 60"/>
                <a:gd name="T33" fmla="*/ 2 h 107"/>
                <a:gd name="T34" fmla="*/ 50 w 60"/>
                <a:gd name="T35" fmla="*/ 12 h 107"/>
                <a:gd name="T36" fmla="*/ 54 w 60"/>
                <a:gd name="T37" fmla="*/ 16 h 107"/>
                <a:gd name="T38" fmla="*/ 56 w 60"/>
                <a:gd name="T39" fmla="*/ 34 h 107"/>
                <a:gd name="T40" fmla="*/ 54 w 60"/>
                <a:gd name="T41" fmla="*/ 36 h 107"/>
                <a:gd name="T42" fmla="*/ 52 w 60"/>
                <a:gd name="T43" fmla="*/ 36 h 107"/>
                <a:gd name="T44" fmla="*/ 42 w 60"/>
                <a:gd name="T45" fmla="*/ 32 h 107"/>
                <a:gd name="T46" fmla="*/ 40 w 60"/>
                <a:gd name="T47" fmla="*/ 22 h 107"/>
                <a:gd name="T48" fmla="*/ 38 w 60"/>
                <a:gd name="T49" fmla="*/ 18 h 107"/>
                <a:gd name="T50" fmla="*/ 34 w 60"/>
                <a:gd name="T51" fmla="*/ 18 h 107"/>
                <a:gd name="T52" fmla="*/ 26 w 60"/>
                <a:gd name="T53" fmla="*/ 22 h 107"/>
                <a:gd name="T54" fmla="*/ 20 w 60"/>
                <a:gd name="T55" fmla="*/ 30 h 107"/>
                <a:gd name="T56" fmla="*/ 20 w 60"/>
                <a:gd name="T57" fmla="*/ 38 h 107"/>
                <a:gd name="T58" fmla="*/ 22 w 60"/>
                <a:gd name="T59" fmla="*/ 42 h 107"/>
                <a:gd name="T60" fmla="*/ 44 w 60"/>
                <a:gd name="T61" fmla="*/ 56 h 107"/>
                <a:gd name="T62" fmla="*/ 58 w 60"/>
                <a:gd name="T63" fmla="*/ 77 h 107"/>
                <a:gd name="T64" fmla="*/ 58 w 60"/>
                <a:gd name="T65" fmla="*/ 93 h 107"/>
                <a:gd name="T66" fmla="*/ 56 w 60"/>
                <a:gd name="T67" fmla="*/ 97 h 107"/>
                <a:gd name="T68" fmla="*/ 40 w 60"/>
                <a:gd name="T69" fmla="*/ 107 h 107"/>
                <a:gd name="T70" fmla="*/ 22 w 60"/>
                <a:gd name="T71" fmla="*/ 105 h 107"/>
                <a:gd name="T72" fmla="*/ 16 w 60"/>
                <a:gd name="T73" fmla="*/ 103 h 107"/>
                <a:gd name="T74" fmla="*/ 8 w 60"/>
                <a:gd name="T75" fmla="*/ 95 h 107"/>
                <a:gd name="T76" fmla="*/ 4 w 60"/>
                <a:gd name="T77" fmla="*/ 81 h 107"/>
                <a:gd name="T78" fmla="*/ 6 w 60"/>
                <a:gd name="T79" fmla="*/ 7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107">
                  <a:moveTo>
                    <a:pt x="6" y="70"/>
                  </a:moveTo>
                  <a:lnTo>
                    <a:pt x="6" y="70"/>
                  </a:lnTo>
                  <a:lnTo>
                    <a:pt x="10" y="72"/>
                  </a:lnTo>
                  <a:lnTo>
                    <a:pt x="14" y="74"/>
                  </a:lnTo>
                  <a:lnTo>
                    <a:pt x="20" y="79"/>
                  </a:lnTo>
                  <a:lnTo>
                    <a:pt x="20" y="79"/>
                  </a:lnTo>
                  <a:lnTo>
                    <a:pt x="22" y="83"/>
                  </a:lnTo>
                  <a:lnTo>
                    <a:pt x="20" y="89"/>
                  </a:lnTo>
                  <a:lnTo>
                    <a:pt x="22" y="93"/>
                  </a:lnTo>
                  <a:lnTo>
                    <a:pt x="28" y="93"/>
                  </a:lnTo>
                  <a:lnTo>
                    <a:pt x="28" y="93"/>
                  </a:lnTo>
                  <a:lnTo>
                    <a:pt x="32" y="91"/>
                  </a:lnTo>
                  <a:lnTo>
                    <a:pt x="36" y="89"/>
                  </a:lnTo>
                  <a:lnTo>
                    <a:pt x="42" y="79"/>
                  </a:lnTo>
                  <a:lnTo>
                    <a:pt x="42" y="79"/>
                  </a:lnTo>
                  <a:lnTo>
                    <a:pt x="44" y="74"/>
                  </a:lnTo>
                  <a:lnTo>
                    <a:pt x="42" y="70"/>
                  </a:lnTo>
                  <a:lnTo>
                    <a:pt x="40" y="66"/>
                  </a:lnTo>
                  <a:lnTo>
                    <a:pt x="36" y="62"/>
                  </a:lnTo>
                  <a:lnTo>
                    <a:pt x="36" y="62"/>
                  </a:lnTo>
                  <a:lnTo>
                    <a:pt x="18" y="50"/>
                  </a:lnTo>
                  <a:lnTo>
                    <a:pt x="18" y="50"/>
                  </a:lnTo>
                  <a:lnTo>
                    <a:pt x="10" y="44"/>
                  </a:lnTo>
                  <a:lnTo>
                    <a:pt x="4" y="38"/>
                  </a:lnTo>
                  <a:lnTo>
                    <a:pt x="0" y="30"/>
                  </a:lnTo>
                  <a:lnTo>
                    <a:pt x="0" y="22"/>
                  </a:lnTo>
                  <a:lnTo>
                    <a:pt x="0" y="22"/>
                  </a:lnTo>
                  <a:lnTo>
                    <a:pt x="4" y="14"/>
                  </a:lnTo>
                  <a:lnTo>
                    <a:pt x="8" y="8"/>
                  </a:lnTo>
                  <a:lnTo>
                    <a:pt x="14" y="4"/>
                  </a:lnTo>
                  <a:lnTo>
                    <a:pt x="20" y="2"/>
                  </a:lnTo>
                  <a:lnTo>
                    <a:pt x="20" y="2"/>
                  </a:lnTo>
                  <a:lnTo>
                    <a:pt x="30" y="0"/>
                  </a:lnTo>
                  <a:lnTo>
                    <a:pt x="36" y="2"/>
                  </a:lnTo>
                  <a:lnTo>
                    <a:pt x="44" y="6"/>
                  </a:lnTo>
                  <a:lnTo>
                    <a:pt x="50" y="12"/>
                  </a:lnTo>
                  <a:lnTo>
                    <a:pt x="50" y="12"/>
                  </a:lnTo>
                  <a:lnTo>
                    <a:pt x="54" y="16"/>
                  </a:lnTo>
                  <a:lnTo>
                    <a:pt x="56" y="22"/>
                  </a:lnTo>
                  <a:lnTo>
                    <a:pt x="56" y="34"/>
                  </a:lnTo>
                  <a:lnTo>
                    <a:pt x="56" y="34"/>
                  </a:lnTo>
                  <a:lnTo>
                    <a:pt x="54" y="36"/>
                  </a:lnTo>
                  <a:lnTo>
                    <a:pt x="52" y="36"/>
                  </a:lnTo>
                  <a:lnTo>
                    <a:pt x="52" y="36"/>
                  </a:lnTo>
                  <a:lnTo>
                    <a:pt x="46" y="34"/>
                  </a:lnTo>
                  <a:lnTo>
                    <a:pt x="42" y="32"/>
                  </a:lnTo>
                  <a:lnTo>
                    <a:pt x="40" y="28"/>
                  </a:lnTo>
                  <a:lnTo>
                    <a:pt x="40" y="22"/>
                  </a:lnTo>
                  <a:lnTo>
                    <a:pt x="40" y="22"/>
                  </a:lnTo>
                  <a:lnTo>
                    <a:pt x="38" y="18"/>
                  </a:lnTo>
                  <a:lnTo>
                    <a:pt x="36" y="18"/>
                  </a:lnTo>
                  <a:lnTo>
                    <a:pt x="34" y="18"/>
                  </a:lnTo>
                  <a:lnTo>
                    <a:pt x="34" y="18"/>
                  </a:lnTo>
                  <a:lnTo>
                    <a:pt x="26" y="22"/>
                  </a:lnTo>
                  <a:lnTo>
                    <a:pt x="20" y="30"/>
                  </a:lnTo>
                  <a:lnTo>
                    <a:pt x="20" y="30"/>
                  </a:lnTo>
                  <a:lnTo>
                    <a:pt x="18" y="36"/>
                  </a:lnTo>
                  <a:lnTo>
                    <a:pt x="20" y="38"/>
                  </a:lnTo>
                  <a:lnTo>
                    <a:pt x="22" y="42"/>
                  </a:lnTo>
                  <a:lnTo>
                    <a:pt x="22" y="42"/>
                  </a:lnTo>
                  <a:lnTo>
                    <a:pt x="44" y="56"/>
                  </a:lnTo>
                  <a:lnTo>
                    <a:pt x="44" y="56"/>
                  </a:lnTo>
                  <a:lnTo>
                    <a:pt x="54" y="66"/>
                  </a:lnTo>
                  <a:lnTo>
                    <a:pt x="58" y="77"/>
                  </a:lnTo>
                  <a:lnTo>
                    <a:pt x="60" y="87"/>
                  </a:lnTo>
                  <a:lnTo>
                    <a:pt x="58" y="93"/>
                  </a:lnTo>
                  <a:lnTo>
                    <a:pt x="56" y="97"/>
                  </a:lnTo>
                  <a:lnTo>
                    <a:pt x="56" y="97"/>
                  </a:lnTo>
                  <a:lnTo>
                    <a:pt x="48" y="105"/>
                  </a:lnTo>
                  <a:lnTo>
                    <a:pt x="40" y="107"/>
                  </a:lnTo>
                  <a:lnTo>
                    <a:pt x="30" y="107"/>
                  </a:lnTo>
                  <a:lnTo>
                    <a:pt x="22" y="105"/>
                  </a:lnTo>
                  <a:lnTo>
                    <a:pt x="22" y="105"/>
                  </a:lnTo>
                  <a:lnTo>
                    <a:pt x="16" y="103"/>
                  </a:lnTo>
                  <a:lnTo>
                    <a:pt x="10" y="99"/>
                  </a:lnTo>
                  <a:lnTo>
                    <a:pt x="8" y="95"/>
                  </a:lnTo>
                  <a:lnTo>
                    <a:pt x="6" y="91"/>
                  </a:lnTo>
                  <a:lnTo>
                    <a:pt x="4" y="81"/>
                  </a:lnTo>
                  <a:lnTo>
                    <a:pt x="6" y="70"/>
                  </a:lnTo>
                  <a:lnTo>
                    <a:pt x="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3"/>
            <p:cNvSpPr>
              <a:spLocks/>
            </p:cNvSpPr>
            <p:nvPr/>
          </p:nvSpPr>
          <p:spPr bwMode="auto">
            <a:xfrm>
              <a:off x="-626" y="2872"/>
              <a:ext cx="56" cy="103"/>
            </a:xfrm>
            <a:custGeom>
              <a:avLst/>
              <a:gdLst>
                <a:gd name="T0" fmla="*/ 32 w 56"/>
                <a:gd name="T1" fmla="*/ 0 h 103"/>
                <a:gd name="T2" fmla="*/ 32 w 56"/>
                <a:gd name="T3" fmla="*/ 0 h 103"/>
                <a:gd name="T4" fmla="*/ 36 w 56"/>
                <a:gd name="T5" fmla="*/ 0 h 103"/>
                <a:gd name="T6" fmla="*/ 36 w 56"/>
                <a:gd name="T7" fmla="*/ 0 h 103"/>
                <a:gd name="T8" fmla="*/ 42 w 56"/>
                <a:gd name="T9" fmla="*/ 0 h 103"/>
                <a:gd name="T10" fmla="*/ 46 w 56"/>
                <a:gd name="T11" fmla="*/ 0 h 103"/>
                <a:gd name="T12" fmla="*/ 52 w 56"/>
                <a:gd name="T13" fmla="*/ 0 h 103"/>
                <a:gd name="T14" fmla="*/ 54 w 56"/>
                <a:gd name="T15" fmla="*/ 2 h 103"/>
                <a:gd name="T16" fmla="*/ 56 w 56"/>
                <a:gd name="T17" fmla="*/ 4 h 103"/>
                <a:gd name="T18" fmla="*/ 56 w 56"/>
                <a:gd name="T19" fmla="*/ 4 h 103"/>
                <a:gd name="T20" fmla="*/ 56 w 56"/>
                <a:gd name="T21" fmla="*/ 10 h 103"/>
                <a:gd name="T22" fmla="*/ 54 w 56"/>
                <a:gd name="T23" fmla="*/ 16 h 103"/>
                <a:gd name="T24" fmla="*/ 50 w 56"/>
                <a:gd name="T25" fmla="*/ 20 h 103"/>
                <a:gd name="T26" fmla="*/ 44 w 56"/>
                <a:gd name="T27" fmla="*/ 24 h 103"/>
                <a:gd name="T28" fmla="*/ 44 w 56"/>
                <a:gd name="T29" fmla="*/ 24 h 103"/>
                <a:gd name="T30" fmla="*/ 40 w 56"/>
                <a:gd name="T31" fmla="*/ 26 h 103"/>
                <a:gd name="T32" fmla="*/ 40 w 56"/>
                <a:gd name="T33" fmla="*/ 28 h 103"/>
                <a:gd name="T34" fmla="*/ 42 w 56"/>
                <a:gd name="T35" fmla="*/ 34 h 103"/>
                <a:gd name="T36" fmla="*/ 42 w 56"/>
                <a:gd name="T37" fmla="*/ 34 h 103"/>
                <a:gd name="T38" fmla="*/ 46 w 56"/>
                <a:gd name="T39" fmla="*/ 89 h 103"/>
                <a:gd name="T40" fmla="*/ 46 w 56"/>
                <a:gd name="T41" fmla="*/ 89 h 103"/>
                <a:gd name="T42" fmla="*/ 46 w 56"/>
                <a:gd name="T43" fmla="*/ 99 h 103"/>
                <a:gd name="T44" fmla="*/ 44 w 56"/>
                <a:gd name="T45" fmla="*/ 101 h 103"/>
                <a:gd name="T46" fmla="*/ 38 w 56"/>
                <a:gd name="T47" fmla="*/ 103 h 103"/>
                <a:gd name="T48" fmla="*/ 38 w 56"/>
                <a:gd name="T49" fmla="*/ 103 h 103"/>
                <a:gd name="T50" fmla="*/ 32 w 56"/>
                <a:gd name="T51" fmla="*/ 101 h 103"/>
                <a:gd name="T52" fmla="*/ 26 w 56"/>
                <a:gd name="T53" fmla="*/ 99 h 103"/>
                <a:gd name="T54" fmla="*/ 24 w 56"/>
                <a:gd name="T55" fmla="*/ 95 h 103"/>
                <a:gd name="T56" fmla="*/ 24 w 56"/>
                <a:gd name="T57" fmla="*/ 89 h 103"/>
                <a:gd name="T58" fmla="*/ 24 w 56"/>
                <a:gd name="T59" fmla="*/ 89 h 103"/>
                <a:gd name="T60" fmla="*/ 24 w 56"/>
                <a:gd name="T61" fmla="*/ 67 h 103"/>
                <a:gd name="T62" fmla="*/ 22 w 56"/>
                <a:gd name="T63" fmla="*/ 46 h 103"/>
                <a:gd name="T64" fmla="*/ 22 w 56"/>
                <a:gd name="T65" fmla="*/ 46 h 103"/>
                <a:gd name="T66" fmla="*/ 22 w 56"/>
                <a:gd name="T67" fmla="*/ 38 h 103"/>
                <a:gd name="T68" fmla="*/ 22 w 56"/>
                <a:gd name="T69" fmla="*/ 30 h 103"/>
                <a:gd name="T70" fmla="*/ 20 w 56"/>
                <a:gd name="T71" fmla="*/ 26 h 103"/>
                <a:gd name="T72" fmla="*/ 16 w 56"/>
                <a:gd name="T73" fmla="*/ 24 h 103"/>
                <a:gd name="T74" fmla="*/ 12 w 56"/>
                <a:gd name="T75" fmla="*/ 22 h 103"/>
                <a:gd name="T76" fmla="*/ 8 w 56"/>
                <a:gd name="T77" fmla="*/ 22 h 103"/>
                <a:gd name="T78" fmla="*/ 8 w 56"/>
                <a:gd name="T79" fmla="*/ 22 h 103"/>
                <a:gd name="T80" fmla="*/ 4 w 56"/>
                <a:gd name="T81" fmla="*/ 20 h 103"/>
                <a:gd name="T82" fmla="*/ 2 w 56"/>
                <a:gd name="T83" fmla="*/ 18 h 103"/>
                <a:gd name="T84" fmla="*/ 0 w 56"/>
                <a:gd name="T85" fmla="*/ 10 h 103"/>
                <a:gd name="T86" fmla="*/ 0 w 56"/>
                <a:gd name="T87" fmla="*/ 10 h 103"/>
                <a:gd name="T88" fmla="*/ 2 w 56"/>
                <a:gd name="T89" fmla="*/ 6 h 103"/>
                <a:gd name="T90" fmla="*/ 2 w 56"/>
                <a:gd name="T91" fmla="*/ 4 h 103"/>
                <a:gd name="T92" fmla="*/ 6 w 56"/>
                <a:gd name="T93" fmla="*/ 2 h 103"/>
                <a:gd name="T94" fmla="*/ 10 w 56"/>
                <a:gd name="T95" fmla="*/ 2 h 103"/>
                <a:gd name="T96" fmla="*/ 10 w 56"/>
                <a:gd name="T97" fmla="*/ 2 h 103"/>
                <a:gd name="T98" fmla="*/ 32 w 56"/>
                <a:gd name="T99" fmla="*/ 0 h 103"/>
                <a:gd name="T100" fmla="*/ 32 w 56"/>
                <a:gd name="T10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 h="103">
                  <a:moveTo>
                    <a:pt x="32" y="0"/>
                  </a:moveTo>
                  <a:lnTo>
                    <a:pt x="32" y="0"/>
                  </a:lnTo>
                  <a:lnTo>
                    <a:pt x="36" y="0"/>
                  </a:lnTo>
                  <a:lnTo>
                    <a:pt x="36" y="0"/>
                  </a:lnTo>
                  <a:lnTo>
                    <a:pt x="42" y="0"/>
                  </a:lnTo>
                  <a:lnTo>
                    <a:pt x="46" y="0"/>
                  </a:lnTo>
                  <a:lnTo>
                    <a:pt x="52" y="0"/>
                  </a:lnTo>
                  <a:lnTo>
                    <a:pt x="54" y="2"/>
                  </a:lnTo>
                  <a:lnTo>
                    <a:pt x="56" y="4"/>
                  </a:lnTo>
                  <a:lnTo>
                    <a:pt x="56" y="4"/>
                  </a:lnTo>
                  <a:lnTo>
                    <a:pt x="56" y="10"/>
                  </a:lnTo>
                  <a:lnTo>
                    <a:pt x="54" y="16"/>
                  </a:lnTo>
                  <a:lnTo>
                    <a:pt x="50" y="20"/>
                  </a:lnTo>
                  <a:lnTo>
                    <a:pt x="44" y="24"/>
                  </a:lnTo>
                  <a:lnTo>
                    <a:pt x="44" y="24"/>
                  </a:lnTo>
                  <a:lnTo>
                    <a:pt x="40" y="26"/>
                  </a:lnTo>
                  <a:lnTo>
                    <a:pt x="40" y="28"/>
                  </a:lnTo>
                  <a:lnTo>
                    <a:pt x="42" y="34"/>
                  </a:lnTo>
                  <a:lnTo>
                    <a:pt x="42" y="34"/>
                  </a:lnTo>
                  <a:lnTo>
                    <a:pt x="46" y="89"/>
                  </a:lnTo>
                  <a:lnTo>
                    <a:pt x="46" y="89"/>
                  </a:lnTo>
                  <a:lnTo>
                    <a:pt x="46" y="99"/>
                  </a:lnTo>
                  <a:lnTo>
                    <a:pt x="44" y="101"/>
                  </a:lnTo>
                  <a:lnTo>
                    <a:pt x="38" y="103"/>
                  </a:lnTo>
                  <a:lnTo>
                    <a:pt x="38" y="103"/>
                  </a:lnTo>
                  <a:lnTo>
                    <a:pt x="32" y="101"/>
                  </a:lnTo>
                  <a:lnTo>
                    <a:pt x="26" y="99"/>
                  </a:lnTo>
                  <a:lnTo>
                    <a:pt x="24" y="95"/>
                  </a:lnTo>
                  <a:lnTo>
                    <a:pt x="24" y="89"/>
                  </a:lnTo>
                  <a:lnTo>
                    <a:pt x="24" y="89"/>
                  </a:lnTo>
                  <a:lnTo>
                    <a:pt x="24" y="67"/>
                  </a:lnTo>
                  <a:lnTo>
                    <a:pt x="22" y="46"/>
                  </a:lnTo>
                  <a:lnTo>
                    <a:pt x="22" y="46"/>
                  </a:lnTo>
                  <a:lnTo>
                    <a:pt x="22" y="38"/>
                  </a:lnTo>
                  <a:lnTo>
                    <a:pt x="22" y="30"/>
                  </a:lnTo>
                  <a:lnTo>
                    <a:pt x="20" y="26"/>
                  </a:lnTo>
                  <a:lnTo>
                    <a:pt x="16" y="24"/>
                  </a:lnTo>
                  <a:lnTo>
                    <a:pt x="12" y="22"/>
                  </a:lnTo>
                  <a:lnTo>
                    <a:pt x="8" y="22"/>
                  </a:lnTo>
                  <a:lnTo>
                    <a:pt x="8" y="22"/>
                  </a:lnTo>
                  <a:lnTo>
                    <a:pt x="4" y="20"/>
                  </a:lnTo>
                  <a:lnTo>
                    <a:pt x="2" y="18"/>
                  </a:lnTo>
                  <a:lnTo>
                    <a:pt x="0" y="10"/>
                  </a:lnTo>
                  <a:lnTo>
                    <a:pt x="0" y="10"/>
                  </a:lnTo>
                  <a:lnTo>
                    <a:pt x="2" y="6"/>
                  </a:lnTo>
                  <a:lnTo>
                    <a:pt x="2" y="4"/>
                  </a:lnTo>
                  <a:lnTo>
                    <a:pt x="6" y="2"/>
                  </a:lnTo>
                  <a:lnTo>
                    <a:pt x="10" y="2"/>
                  </a:lnTo>
                  <a:lnTo>
                    <a:pt x="10" y="2"/>
                  </a:lnTo>
                  <a:lnTo>
                    <a:pt x="32" y="0"/>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4"/>
            <p:cNvSpPr>
              <a:spLocks/>
            </p:cNvSpPr>
            <p:nvPr/>
          </p:nvSpPr>
          <p:spPr bwMode="auto">
            <a:xfrm>
              <a:off x="-626" y="2725"/>
              <a:ext cx="72" cy="93"/>
            </a:xfrm>
            <a:custGeom>
              <a:avLst/>
              <a:gdLst>
                <a:gd name="T0" fmla="*/ 0 w 72"/>
                <a:gd name="T1" fmla="*/ 0 h 93"/>
                <a:gd name="T2" fmla="*/ 54 w 72"/>
                <a:gd name="T3" fmla="*/ 0 h 93"/>
                <a:gd name="T4" fmla="*/ 64 w 72"/>
                <a:gd name="T5" fmla="*/ 0 h 93"/>
                <a:gd name="T6" fmla="*/ 64 w 72"/>
                <a:gd name="T7" fmla="*/ 4 h 93"/>
                <a:gd name="T8" fmla="*/ 62 w 72"/>
                <a:gd name="T9" fmla="*/ 10 h 93"/>
                <a:gd name="T10" fmla="*/ 56 w 72"/>
                <a:gd name="T11" fmla="*/ 12 h 93"/>
                <a:gd name="T12" fmla="*/ 34 w 72"/>
                <a:gd name="T13" fmla="*/ 14 h 93"/>
                <a:gd name="T14" fmla="*/ 26 w 72"/>
                <a:gd name="T15" fmla="*/ 14 h 93"/>
                <a:gd name="T16" fmla="*/ 22 w 72"/>
                <a:gd name="T17" fmla="*/ 24 h 93"/>
                <a:gd name="T18" fmla="*/ 22 w 72"/>
                <a:gd name="T19" fmla="*/ 30 h 93"/>
                <a:gd name="T20" fmla="*/ 28 w 72"/>
                <a:gd name="T21" fmla="*/ 38 h 93"/>
                <a:gd name="T22" fmla="*/ 38 w 72"/>
                <a:gd name="T23" fmla="*/ 36 h 93"/>
                <a:gd name="T24" fmla="*/ 66 w 72"/>
                <a:gd name="T25" fmla="*/ 36 h 93"/>
                <a:gd name="T26" fmla="*/ 70 w 72"/>
                <a:gd name="T27" fmla="*/ 40 h 93"/>
                <a:gd name="T28" fmla="*/ 72 w 72"/>
                <a:gd name="T29" fmla="*/ 44 h 93"/>
                <a:gd name="T30" fmla="*/ 70 w 72"/>
                <a:gd name="T31" fmla="*/ 46 h 93"/>
                <a:gd name="T32" fmla="*/ 64 w 72"/>
                <a:gd name="T33" fmla="*/ 48 h 93"/>
                <a:gd name="T34" fmla="*/ 34 w 72"/>
                <a:gd name="T35" fmla="*/ 48 h 93"/>
                <a:gd name="T36" fmla="*/ 28 w 72"/>
                <a:gd name="T37" fmla="*/ 48 h 93"/>
                <a:gd name="T38" fmla="*/ 22 w 72"/>
                <a:gd name="T39" fmla="*/ 54 h 93"/>
                <a:gd name="T40" fmla="*/ 20 w 72"/>
                <a:gd name="T41" fmla="*/ 59 h 93"/>
                <a:gd name="T42" fmla="*/ 20 w 72"/>
                <a:gd name="T43" fmla="*/ 83 h 93"/>
                <a:gd name="T44" fmla="*/ 20 w 72"/>
                <a:gd name="T45" fmla="*/ 91 h 93"/>
                <a:gd name="T46" fmla="*/ 16 w 72"/>
                <a:gd name="T47" fmla="*/ 93 h 93"/>
                <a:gd name="T48" fmla="*/ 8 w 72"/>
                <a:gd name="T49" fmla="*/ 89 h 93"/>
                <a:gd name="T50" fmla="*/ 8 w 72"/>
                <a:gd name="T51" fmla="*/ 83 h 93"/>
                <a:gd name="T52" fmla="*/ 10 w 72"/>
                <a:gd name="T53" fmla="*/ 75 h 93"/>
                <a:gd name="T54" fmla="*/ 10 w 72"/>
                <a:gd name="T55" fmla="*/ 56 h 93"/>
                <a:gd name="T56" fmla="*/ 10 w 72"/>
                <a:gd name="T57" fmla="*/ 28 h 93"/>
                <a:gd name="T58" fmla="*/ 10 w 72"/>
                <a:gd name="T59" fmla="*/ 22 h 93"/>
                <a:gd name="T60" fmla="*/ 4 w 72"/>
                <a:gd name="T61" fmla="*/ 6 h 93"/>
                <a:gd name="T62" fmla="*/ 0 w 72"/>
                <a:gd name="T6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93">
                  <a:moveTo>
                    <a:pt x="0" y="0"/>
                  </a:moveTo>
                  <a:lnTo>
                    <a:pt x="0" y="0"/>
                  </a:lnTo>
                  <a:lnTo>
                    <a:pt x="54" y="0"/>
                  </a:lnTo>
                  <a:lnTo>
                    <a:pt x="54" y="0"/>
                  </a:lnTo>
                  <a:lnTo>
                    <a:pt x="60" y="0"/>
                  </a:lnTo>
                  <a:lnTo>
                    <a:pt x="64" y="0"/>
                  </a:lnTo>
                  <a:lnTo>
                    <a:pt x="64" y="4"/>
                  </a:lnTo>
                  <a:lnTo>
                    <a:pt x="64" y="4"/>
                  </a:lnTo>
                  <a:lnTo>
                    <a:pt x="64" y="8"/>
                  </a:lnTo>
                  <a:lnTo>
                    <a:pt x="62" y="10"/>
                  </a:lnTo>
                  <a:lnTo>
                    <a:pt x="56" y="12"/>
                  </a:lnTo>
                  <a:lnTo>
                    <a:pt x="56" y="12"/>
                  </a:lnTo>
                  <a:lnTo>
                    <a:pt x="44" y="12"/>
                  </a:lnTo>
                  <a:lnTo>
                    <a:pt x="34" y="14"/>
                  </a:lnTo>
                  <a:lnTo>
                    <a:pt x="34" y="14"/>
                  </a:lnTo>
                  <a:lnTo>
                    <a:pt x="26" y="14"/>
                  </a:lnTo>
                  <a:lnTo>
                    <a:pt x="24" y="18"/>
                  </a:lnTo>
                  <a:lnTo>
                    <a:pt x="22" y="24"/>
                  </a:lnTo>
                  <a:lnTo>
                    <a:pt x="22" y="30"/>
                  </a:lnTo>
                  <a:lnTo>
                    <a:pt x="22" y="30"/>
                  </a:lnTo>
                  <a:lnTo>
                    <a:pt x="24" y="36"/>
                  </a:lnTo>
                  <a:lnTo>
                    <a:pt x="28" y="38"/>
                  </a:lnTo>
                  <a:lnTo>
                    <a:pt x="38" y="36"/>
                  </a:lnTo>
                  <a:lnTo>
                    <a:pt x="38" y="36"/>
                  </a:lnTo>
                  <a:lnTo>
                    <a:pt x="52" y="34"/>
                  </a:lnTo>
                  <a:lnTo>
                    <a:pt x="66" y="36"/>
                  </a:lnTo>
                  <a:lnTo>
                    <a:pt x="66" y="36"/>
                  </a:lnTo>
                  <a:lnTo>
                    <a:pt x="70" y="40"/>
                  </a:lnTo>
                  <a:lnTo>
                    <a:pt x="70" y="40"/>
                  </a:lnTo>
                  <a:lnTo>
                    <a:pt x="72" y="44"/>
                  </a:lnTo>
                  <a:lnTo>
                    <a:pt x="72" y="44"/>
                  </a:lnTo>
                  <a:lnTo>
                    <a:pt x="70" y="46"/>
                  </a:lnTo>
                  <a:lnTo>
                    <a:pt x="68" y="46"/>
                  </a:lnTo>
                  <a:lnTo>
                    <a:pt x="64" y="48"/>
                  </a:lnTo>
                  <a:lnTo>
                    <a:pt x="64" y="48"/>
                  </a:lnTo>
                  <a:lnTo>
                    <a:pt x="34" y="48"/>
                  </a:lnTo>
                  <a:lnTo>
                    <a:pt x="34" y="48"/>
                  </a:lnTo>
                  <a:lnTo>
                    <a:pt x="28" y="48"/>
                  </a:lnTo>
                  <a:lnTo>
                    <a:pt x="24" y="50"/>
                  </a:lnTo>
                  <a:lnTo>
                    <a:pt x="22" y="54"/>
                  </a:lnTo>
                  <a:lnTo>
                    <a:pt x="20" y="59"/>
                  </a:lnTo>
                  <a:lnTo>
                    <a:pt x="20" y="59"/>
                  </a:lnTo>
                  <a:lnTo>
                    <a:pt x="20" y="83"/>
                  </a:lnTo>
                  <a:lnTo>
                    <a:pt x="20" y="83"/>
                  </a:lnTo>
                  <a:lnTo>
                    <a:pt x="20" y="89"/>
                  </a:lnTo>
                  <a:lnTo>
                    <a:pt x="20" y="91"/>
                  </a:lnTo>
                  <a:lnTo>
                    <a:pt x="16" y="93"/>
                  </a:lnTo>
                  <a:lnTo>
                    <a:pt x="16" y="93"/>
                  </a:lnTo>
                  <a:lnTo>
                    <a:pt x="12" y="93"/>
                  </a:lnTo>
                  <a:lnTo>
                    <a:pt x="8" y="89"/>
                  </a:lnTo>
                  <a:lnTo>
                    <a:pt x="8" y="87"/>
                  </a:lnTo>
                  <a:lnTo>
                    <a:pt x="8" y="83"/>
                  </a:lnTo>
                  <a:lnTo>
                    <a:pt x="8" y="83"/>
                  </a:lnTo>
                  <a:lnTo>
                    <a:pt x="10" y="75"/>
                  </a:lnTo>
                  <a:lnTo>
                    <a:pt x="10" y="69"/>
                  </a:lnTo>
                  <a:lnTo>
                    <a:pt x="10" y="56"/>
                  </a:lnTo>
                  <a:lnTo>
                    <a:pt x="8" y="42"/>
                  </a:lnTo>
                  <a:lnTo>
                    <a:pt x="10" y="28"/>
                  </a:lnTo>
                  <a:lnTo>
                    <a:pt x="10" y="28"/>
                  </a:lnTo>
                  <a:lnTo>
                    <a:pt x="10" y="22"/>
                  </a:lnTo>
                  <a:lnTo>
                    <a:pt x="8" y="14"/>
                  </a:lnTo>
                  <a:lnTo>
                    <a:pt x="4"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5"/>
            <p:cNvSpPr>
              <a:spLocks/>
            </p:cNvSpPr>
            <p:nvPr/>
          </p:nvSpPr>
          <p:spPr bwMode="auto">
            <a:xfrm>
              <a:off x="-550" y="2721"/>
              <a:ext cx="14" cy="89"/>
            </a:xfrm>
            <a:custGeom>
              <a:avLst/>
              <a:gdLst>
                <a:gd name="T0" fmla="*/ 2 w 14"/>
                <a:gd name="T1" fmla="*/ 42 h 89"/>
                <a:gd name="T2" fmla="*/ 2 w 14"/>
                <a:gd name="T3" fmla="*/ 42 h 89"/>
                <a:gd name="T4" fmla="*/ 2 w 14"/>
                <a:gd name="T5" fmla="*/ 8 h 89"/>
                <a:gd name="T6" fmla="*/ 2 w 14"/>
                <a:gd name="T7" fmla="*/ 8 h 89"/>
                <a:gd name="T8" fmla="*/ 4 w 14"/>
                <a:gd name="T9" fmla="*/ 4 h 89"/>
                <a:gd name="T10" fmla="*/ 4 w 14"/>
                <a:gd name="T11" fmla="*/ 2 h 89"/>
                <a:gd name="T12" fmla="*/ 8 w 14"/>
                <a:gd name="T13" fmla="*/ 0 h 89"/>
                <a:gd name="T14" fmla="*/ 8 w 14"/>
                <a:gd name="T15" fmla="*/ 0 h 89"/>
                <a:gd name="T16" fmla="*/ 10 w 14"/>
                <a:gd name="T17" fmla="*/ 0 h 89"/>
                <a:gd name="T18" fmla="*/ 12 w 14"/>
                <a:gd name="T19" fmla="*/ 2 h 89"/>
                <a:gd name="T20" fmla="*/ 14 w 14"/>
                <a:gd name="T21" fmla="*/ 8 h 89"/>
                <a:gd name="T22" fmla="*/ 14 w 14"/>
                <a:gd name="T23" fmla="*/ 8 h 89"/>
                <a:gd name="T24" fmla="*/ 14 w 14"/>
                <a:gd name="T25" fmla="*/ 46 h 89"/>
                <a:gd name="T26" fmla="*/ 12 w 14"/>
                <a:gd name="T27" fmla="*/ 83 h 89"/>
                <a:gd name="T28" fmla="*/ 12 w 14"/>
                <a:gd name="T29" fmla="*/ 83 h 89"/>
                <a:gd name="T30" fmla="*/ 10 w 14"/>
                <a:gd name="T31" fmla="*/ 87 h 89"/>
                <a:gd name="T32" fmla="*/ 8 w 14"/>
                <a:gd name="T33" fmla="*/ 89 h 89"/>
                <a:gd name="T34" fmla="*/ 8 w 14"/>
                <a:gd name="T35" fmla="*/ 89 h 89"/>
                <a:gd name="T36" fmla="*/ 6 w 14"/>
                <a:gd name="T37" fmla="*/ 89 h 89"/>
                <a:gd name="T38" fmla="*/ 4 w 14"/>
                <a:gd name="T39" fmla="*/ 87 h 89"/>
                <a:gd name="T40" fmla="*/ 2 w 14"/>
                <a:gd name="T41" fmla="*/ 81 h 89"/>
                <a:gd name="T42" fmla="*/ 2 w 14"/>
                <a:gd name="T43" fmla="*/ 81 h 89"/>
                <a:gd name="T44" fmla="*/ 0 w 14"/>
                <a:gd name="T45" fmla="*/ 71 h 89"/>
                <a:gd name="T46" fmla="*/ 0 w 14"/>
                <a:gd name="T47" fmla="*/ 61 h 89"/>
                <a:gd name="T48" fmla="*/ 2 w 14"/>
                <a:gd name="T49" fmla="*/ 42 h 89"/>
                <a:gd name="T50" fmla="*/ 2 w 14"/>
                <a:gd name="T5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89">
                  <a:moveTo>
                    <a:pt x="2" y="42"/>
                  </a:moveTo>
                  <a:lnTo>
                    <a:pt x="2" y="42"/>
                  </a:lnTo>
                  <a:lnTo>
                    <a:pt x="2" y="8"/>
                  </a:lnTo>
                  <a:lnTo>
                    <a:pt x="2" y="8"/>
                  </a:lnTo>
                  <a:lnTo>
                    <a:pt x="4" y="4"/>
                  </a:lnTo>
                  <a:lnTo>
                    <a:pt x="4" y="2"/>
                  </a:lnTo>
                  <a:lnTo>
                    <a:pt x="8" y="0"/>
                  </a:lnTo>
                  <a:lnTo>
                    <a:pt x="8" y="0"/>
                  </a:lnTo>
                  <a:lnTo>
                    <a:pt x="10" y="0"/>
                  </a:lnTo>
                  <a:lnTo>
                    <a:pt x="12" y="2"/>
                  </a:lnTo>
                  <a:lnTo>
                    <a:pt x="14" y="8"/>
                  </a:lnTo>
                  <a:lnTo>
                    <a:pt x="14" y="8"/>
                  </a:lnTo>
                  <a:lnTo>
                    <a:pt x="14" y="46"/>
                  </a:lnTo>
                  <a:lnTo>
                    <a:pt x="12" y="83"/>
                  </a:lnTo>
                  <a:lnTo>
                    <a:pt x="12" y="83"/>
                  </a:lnTo>
                  <a:lnTo>
                    <a:pt x="10" y="87"/>
                  </a:lnTo>
                  <a:lnTo>
                    <a:pt x="8" y="89"/>
                  </a:lnTo>
                  <a:lnTo>
                    <a:pt x="8" y="89"/>
                  </a:lnTo>
                  <a:lnTo>
                    <a:pt x="6" y="89"/>
                  </a:lnTo>
                  <a:lnTo>
                    <a:pt x="4" y="87"/>
                  </a:lnTo>
                  <a:lnTo>
                    <a:pt x="2" y="81"/>
                  </a:lnTo>
                  <a:lnTo>
                    <a:pt x="2" y="81"/>
                  </a:lnTo>
                  <a:lnTo>
                    <a:pt x="0" y="71"/>
                  </a:lnTo>
                  <a:lnTo>
                    <a:pt x="0" y="61"/>
                  </a:lnTo>
                  <a:lnTo>
                    <a:pt x="2" y="42"/>
                  </a:lnTo>
                  <a:lnTo>
                    <a:pt x="2"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6"/>
            <p:cNvSpPr>
              <a:spLocks noEditPoints="1"/>
            </p:cNvSpPr>
            <p:nvPr/>
          </p:nvSpPr>
          <p:spPr bwMode="auto">
            <a:xfrm>
              <a:off x="-361" y="3174"/>
              <a:ext cx="92" cy="157"/>
            </a:xfrm>
            <a:custGeom>
              <a:avLst/>
              <a:gdLst>
                <a:gd name="T0" fmla="*/ 92 w 92"/>
                <a:gd name="T1" fmla="*/ 78 h 157"/>
                <a:gd name="T2" fmla="*/ 92 w 92"/>
                <a:gd name="T3" fmla="*/ 38 h 157"/>
                <a:gd name="T4" fmla="*/ 88 w 92"/>
                <a:gd name="T5" fmla="*/ 22 h 157"/>
                <a:gd name="T6" fmla="*/ 78 w 92"/>
                <a:gd name="T7" fmla="*/ 10 h 157"/>
                <a:gd name="T8" fmla="*/ 66 w 92"/>
                <a:gd name="T9" fmla="*/ 2 h 157"/>
                <a:gd name="T10" fmla="*/ 48 w 92"/>
                <a:gd name="T11" fmla="*/ 0 h 157"/>
                <a:gd name="T12" fmla="*/ 38 w 92"/>
                <a:gd name="T13" fmla="*/ 0 h 157"/>
                <a:gd name="T14" fmla="*/ 22 w 92"/>
                <a:gd name="T15" fmla="*/ 4 h 157"/>
                <a:gd name="T16" fmla="*/ 10 w 92"/>
                <a:gd name="T17" fmla="*/ 14 h 157"/>
                <a:gd name="T18" fmla="*/ 2 w 92"/>
                <a:gd name="T19" fmla="*/ 28 h 157"/>
                <a:gd name="T20" fmla="*/ 2 w 92"/>
                <a:gd name="T21" fmla="*/ 38 h 157"/>
                <a:gd name="T22" fmla="*/ 2 w 92"/>
                <a:gd name="T23" fmla="*/ 119 h 157"/>
                <a:gd name="T24" fmla="*/ 2 w 92"/>
                <a:gd name="T25" fmla="*/ 127 h 157"/>
                <a:gd name="T26" fmla="*/ 10 w 92"/>
                <a:gd name="T27" fmla="*/ 141 h 157"/>
                <a:gd name="T28" fmla="*/ 22 w 92"/>
                <a:gd name="T29" fmla="*/ 151 h 157"/>
                <a:gd name="T30" fmla="*/ 38 w 92"/>
                <a:gd name="T31" fmla="*/ 155 h 157"/>
                <a:gd name="T32" fmla="*/ 48 w 92"/>
                <a:gd name="T33" fmla="*/ 157 h 157"/>
                <a:gd name="T34" fmla="*/ 66 w 92"/>
                <a:gd name="T35" fmla="*/ 153 h 157"/>
                <a:gd name="T36" fmla="*/ 78 w 92"/>
                <a:gd name="T37" fmla="*/ 147 h 157"/>
                <a:gd name="T38" fmla="*/ 88 w 92"/>
                <a:gd name="T39" fmla="*/ 135 h 157"/>
                <a:gd name="T40" fmla="*/ 92 w 92"/>
                <a:gd name="T41" fmla="*/ 119 h 157"/>
                <a:gd name="T42" fmla="*/ 92 w 92"/>
                <a:gd name="T43" fmla="*/ 99 h 157"/>
                <a:gd name="T44" fmla="*/ 92 w 92"/>
                <a:gd name="T45" fmla="*/ 78 h 157"/>
                <a:gd name="T46" fmla="*/ 54 w 92"/>
                <a:gd name="T47" fmla="*/ 78 h 157"/>
                <a:gd name="T48" fmla="*/ 54 w 92"/>
                <a:gd name="T49" fmla="*/ 78 h 157"/>
                <a:gd name="T50" fmla="*/ 54 w 92"/>
                <a:gd name="T51" fmla="*/ 119 h 157"/>
                <a:gd name="T52" fmla="*/ 50 w 92"/>
                <a:gd name="T53" fmla="*/ 129 h 157"/>
                <a:gd name="T54" fmla="*/ 48 w 92"/>
                <a:gd name="T55" fmla="*/ 129 h 157"/>
                <a:gd name="T56" fmla="*/ 42 w 92"/>
                <a:gd name="T57" fmla="*/ 127 h 157"/>
                <a:gd name="T58" fmla="*/ 40 w 92"/>
                <a:gd name="T59" fmla="*/ 119 h 157"/>
                <a:gd name="T60" fmla="*/ 40 w 92"/>
                <a:gd name="T61" fmla="*/ 36 h 157"/>
                <a:gd name="T62" fmla="*/ 42 w 92"/>
                <a:gd name="T63" fmla="*/ 26 h 157"/>
                <a:gd name="T64" fmla="*/ 46 w 92"/>
                <a:gd name="T65" fmla="*/ 26 h 157"/>
                <a:gd name="T66" fmla="*/ 52 w 92"/>
                <a:gd name="T67" fmla="*/ 30 h 157"/>
                <a:gd name="T68" fmla="*/ 54 w 92"/>
                <a:gd name="T69" fmla="*/ 38 h 157"/>
                <a:gd name="T70" fmla="*/ 54 w 92"/>
                <a:gd name="T71"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57">
                  <a:moveTo>
                    <a:pt x="92" y="78"/>
                  </a:moveTo>
                  <a:lnTo>
                    <a:pt x="92" y="78"/>
                  </a:lnTo>
                  <a:lnTo>
                    <a:pt x="92" y="38"/>
                  </a:lnTo>
                  <a:lnTo>
                    <a:pt x="92" y="38"/>
                  </a:lnTo>
                  <a:lnTo>
                    <a:pt x="90" y="30"/>
                  </a:lnTo>
                  <a:lnTo>
                    <a:pt x="88" y="22"/>
                  </a:lnTo>
                  <a:lnTo>
                    <a:pt x="84" y="16"/>
                  </a:lnTo>
                  <a:lnTo>
                    <a:pt x="78" y="10"/>
                  </a:lnTo>
                  <a:lnTo>
                    <a:pt x="72" y="6"/>
                  </a:lnTo>
                  <a:lnTo>
                    <a:pt x="66" y="2"/>
                  </a:lnTo>
                  <a:lnTo>
                    <a:pt x="58" y="0"/>
                  </a:lnTo>
                  <a:lnTo>
                    <a:pt x="48" y="0"/>
                  </a:lnTo>
                  <a:lnTo>
                    <a:pt x="48" y="0"/>
                  </a:lnTo>
                  <a:lnTo>
                    <a:pt x="38" y="0"/>
                  </a:lnTo>
                  <a:lnTo>
                    <a:pt x="30" y="2"/>
                  </a:lnTo>
                  <a:lnTo>
                    <a:pt x="22" y="4"/>
                  </a:lnTo>
                  <a:lnTo>
                    <a:pt x="14" y="10"/>
                  </a:lnTo>
                  <a:lnTo>
                    <a:pt x="10" y="14"/>
                  </a:lnTo>
                  <a:lnTo>
                    <a:pt x="6" y="22"/>
                  </a:lnTo>
                  <a:lnTo>
                    <a:pt x="2" y="28"/>
                  </a:lnTo>
                  <a:lnTo>
                    <a:pt x="2" y="38"/>
                  </a:lnTo>
                  <a:lnTo>
                    <a:pt x="2" y="38"/>
                  </a:lnTo>
                  <a:lnTo>
                    <a:pt x="0" y="78"/>
                  </a:lnTo>
                  <a:lnTo>
                    <a:pt x="2" y="119"/>
                  </a:lnTo>
                  <a:lnTo>
                    <a:pt x="2" y="119"/>
                  </a:lnTo>
                  <a:lnTo>
                    <a:pt x="2" y="127"/>
                  </a:lnTo>
                  <a:lnTo>
                    <a:pt x="6" y="135"/>
                  </a:lnTo>
                  <a:lnTo>
                    <a:pt x="10" y="141"/>
                  </a:lnTo>
                  <a:lnTo>
                    <a:pt x="14" y="147"/>
                  </a:lnTo>
                  <a:lnTo>
                    <a:pt x="22" y="151"/>
                  </a:lnTo>
                  <a:lnTo>
                    <a:pt x="28" y="153"/>
                  </a:lnTo>
                  <a:lnTo>
                    <a:pt x="38" y="155"/>
                  </a:lnTo>
                  <a:lnTo>
                    <a:pt x="48" y="157"/>
                  </a:lnTo>
                  <a:lnTo>
                    <a:pt x="48" y="157"/>
                  </a:lnTo>
                  <a:lnTo>
                    <a:pt x="56" y="155"/>
                  </a:lnTo>
                  <a:lnTo>
                    <a:pt x="66" y="153"/>
                  </a:lnTo>
                  <a:lnTo>
                    <a:pt x="72" y="151"/>
                  </a:lnTo>
                  <a:lnTo>
                    <a:pt x="78" y="147"/>
                  </a:lnTo>
                  <a:lnTo>
                    <a:pt x="84" y="141"/>
                  </a:lnTo>
                  <a:lnTo>
                    <a:pt x="88" y="135"/>
                  </a:lnTo>
                  <a:lnTo>
                    <a:pt x="90" y="127"/>
                  </a:lnTo>
                  <a:lnTo>
                    <a:pt x="92" y="119"/>
                  </a:lnTo>
                  <a:lnTo>
                    <a:pt x="92" y="119"/>
                  </a:lnTo>
                  <a:lnTo>
                    <a:pt x="92" y="99"/>
                  </a:lnTo>
                  <a:lnTo>
                    <a:pt x="92" y="78"/>
                  </a:lnTo>
                  <a:lnTo>
                    <a:pt x="92" y="78"/>
                  </a:lnTo>
                  <a:close/>
                  <a:moveTo>
                    <a:pt x="54" y="78"/>
                  </a:moveTo>
                  <a:lnTo>
                    <a:pt x="54" y="78"/>
                  </a:lnTo>
                  <a:lnTo>
                    <a:pt x="54" y="78"/>
                  </a:lnTo>
                  <a:lnTo>
                    <a:pt x="54" y="78"/>
                  </a:lnTo>
                  <a:lnTo>
                    <a:pt x="54" y="119"/>
                  </a:lnTo>
                  <a:lnTo>
                    <a:pt x="54" y="119"/>
                  </a:lnTo>
                  <a:lnTo>
                    <a:pt x="52" y="127"/>
                  </a:lnTo>
                  <a:lnTo>
                    <a:pt x="50" y="129"/>
                  </a:lnTo>
                  <a:lnTo>
                    <a:pt x="48" y="129"/>
                  </a:lnTo>
                  <a:lnTo>
                    <a:pt x="48" y="129"/>
                  </a:lnTo>
                  <a:lnTo>
                    <a:pt x="44" y="129"/>
                  </a:lnTo>
                  <a:lnTo>
                    <a:pt x="42" y="127"/>
                  </a:lnTo>
                  <a:lnTo>
                    <a:pt x="40" y="119"/>
                  </a:lnTo>
                  <a:lnTo>
                    <a:pt x="40" y="119"/>
                  </a:lnTo>
                  <a:lnTo>
                    <a:pt x="40" y="36"/>
                  </a:lnTo>
                  <a:lnTo>
                    <a:pt x="40" y="36"/>
                  </a:lnTo>
                  <a:lnTo>
                    <a:pt x="40" y="30"/>
                  </a:lnTo>
                  <a:lnTo>
                    <a:pt x="42" y="26"/>
                  </a:lnTo>
                  <a:lnTo>
                    <a:pt x="46" y="26"/>
                  </a:lnTo>
                  <a:lnTo>
                    <a:pt x="46" y="26"/>
                  </a:lnTo>
                  <a:lnTo>
                    <a:pt x="50" y="26"/>
                  </a:lnTo>
                  <a:lnTo>
                    <a:pt x="52" y="30"/>
                  </a:lnTo>
                  <a:lnTo>
                    <a:pt x="54" y="38"/>
                  </a:lnTo>
                  <a:lnTo>
                    <a:pt x="54" y="38"/>
                  </a:lnTo>
                  <a:lnTo>
                    <a:pt x="54" y="78"/>
                  </a:lnTo>
                  <a:lnTo>
                    <a:pt x="54"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noEditPoints="1"/>
            </p:cNvSpPr>
            <p:nvPr/>
          </p:nvSpPr>
          <p:spPr bwMode="auto">
            <a:xfrm>
              <a:off x="-188" y="2866"/>
              <a:ext cx="62" cy="111"/>
            </a:xfrm>
            <a:custGeom>
              <a:avLst/>
              <a:gdLst>
                <a:gd name="T0" fmla="*/ 56 w 62"/>
                <a:gd name="T1" fmla="*/ 64 h 111"/>
                <a:gd name="T2" fmla="*/ 54 w 62"/>
                <a:gd name="T3" fmla="*/ 58 h 111"/>
                <a:gd name="T4" fmla="*/ 54 w 62"/>
                <a:gd name="T5" fmla="*/ 52 h 111"/>
                <a:gd name="T6" fmla="*/ 60 w 62"/>
                <a:gd name="T7" fmla="*/ 30 h 111"/>
                <a:gd name="T8" fmla="*/ 54 w 62"/>
                <a:gd name="T9" fmla="*/ 14 h 111"/>
                <a:gd name="T10" fmla="*/ 40 w 62"/>
                <a:gd name="T11" fmla="*/ 2 h 111"/>
                <a:gd name="T12" fmla="*/ 16 w 62"/>
                <a:gd name="T13" fmla="*/ 0 h 111"/>
                <a:gd name="T14" fmla="*/ 8 w 62"/>
                <a:gd name="T15" fmla="*/ 0 h 111"/>
                <a:gd name="T16" fmla="*/ 2 w 62"/>
                <a:gd name="T17" fmla="*/ 8 h 111"/>
                <a:gd name="T18" fmla="*/ 0 w 62"/>
                <a:gd name="T19" fmla="*/ 14 h 111"/>
                <a:gd name="T20" fmla="*/ 0 w 62"/>
                <a:gd name="T21" fmla="*/ 79 h 111"/>
                <a:gd name="T22" fmla="*/ 2 w 62"/>
                <a:gd name="T23" fmla="*/ 101 h 111"/>
                <a:gd name="T24" fmla="*/ 4 w 62"/>
                <a:gd name="T25" fmla="*/ 105 h 111"/>
                <a:gd name="T26" fmla="*/ 12 w 62"/>
                <a:gd name="T27" fmla="*/ 111 h 111"/>
                <a:gd name="T28" fmla="*/ 16 w 62"/>
                <a:gd name="T29" fmla="*/ 111 h 111"/>
                <a:gd name="T30" fmla="*/ 22 w 62"/>
                <a:gd name="T31" fmla="*/ 107 h 111"/>
                <a:gd name="T32" fmla="*/ 20 w 62"/>
                <a:gd name="T33" fmla="*/ 99 h 111"/>
                <a:gd name="T34" fmla="*/ 22 w 62"/>
                <a:gd name="T35" fmla="*/ 62 h 111"/>
                <a:gd name="T36" fmla="*/ 38 w 62"/>
                <a:gd name="T37" fmla="*/ 64 h 111"/>
                <a:gd name="T38" fmla="*/ 44 w 62"/>
                <a:gd name="T39" fmla="*/ 70 h 111"/>
                <a:gd name="T40" fmla="*/ 46 w 62"/>
                <a:gd name="T41" fmla="*/ 85 h 111"/>
                <a:gd name="T42" fmla="*/ 46 w 62"/>
                <a:gd name="T43" fmla="*/ 93 h 111"/>
                <a:gd name="T44" fmla="*/ 62 w 62"/>
                <a:gd name="T45" fmla="*/ 103 h 111"/>
                <a:gd name="T46" fmla="*/ 62 w 62"/>
                <a:gd name="T47" fmla="*/ 91 h 111"/>
                <a:gd name="T48" fmla="*/ 60 w 62"/>
                <a:gd name="T49" fmla="*/ 72 h 111"/>
                <a:gd name="T50" fmla="*/ 56 w 62"/>
                <a:gd name="T51" fmla="*/ 64 h 111"/>
                <a:gd name="T52" fmla="*/ 28 w 62"/>
                <a:gd name="T53" fmla="*/ 44 h 111"/>
                <a:gd name="T54" fmla="*/ 22 w 62"/>
                <a:gd name="T55" fmla="*/ 42 h 111"/>
                <a:gd name="T56" fmla="*/ 20 w 62"/>
                <a:gd name="T57" fmla="*/ 34 h 111"/>
                <a:gd name="T58" fmla="*/ 20 w 62"/>
                <a:gd name="T59" fmla="*/ 30 h 111"/>
                <a:gd name="T60" fmla="*/ 22 w 62"/>
                <a:gd name="T61" fmla="*/ 16 h 111"/>
                <a:gd name="T62" fmla="*/ 30 w 62"/>
                <a:gd name="T63" fmla="*/ 14 h 111"/>
                <a:gd name="T64" fmla="*/ 40 w 62"/>
                <a:gd name="T65" fmla="*/ 18 h 111"/>
                <a:gd name="T66" fmla="*/ 42 w 62"/>
                <a:gd name="T67" fmla="*/ 28 h 111"/>
                <a:gd name="T68" fmla="*/ 42 w 62"/>
                <a:gd name="T69" fmla="*/ 36 h 111"/>
                <a:gd name="T70" fmla="*/ 34 w 62"/>
                <a:gd name="T71" fmla="*/ 44 h 111"/>
                <a:gd name="T72" fmla="*/ 28 w 62"/>
                <a:gd name="T73"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11">
                  <a:moveTo>
                    <a:pt x="56" y="64"/>
                  </a:moveTo>
                  <a:lnTo>
                    <a:pt x="56" y="64"/>
                  </a:lnTo>
                  <a:lnTo>
                    <a:pt x="54" y="60"/>
                  </a:lnTo>
                  <a:lnTo>
                    <a:pt x="54" y="58"/>
                  </a:lnTo>
                  <a:lnTo>
                    <a:pt x="54" y="52"/>
                  </a:lnTo>
                  <a:lnTo>
                    <a:pt x="54" y="52"/>
                  </a:lnTo>
                  <a:lnTo>
                    <a:pt x="58" y="40"/>
                  </a:lnTo>
                  <a:lnTo>
                    <a:pt x="60" y="30"/>
                  </a:lnTo>
                  <a:lnTo>
                    <a:pt x="58" y="20"/>
                  </a:lnTo>
                  <a:lnTo>
                    <a:pt x="54" y="14"/>
                  </a:lnTo>
                  <a:lnTo>
                    <a:pt x="48" y="8"/>
                  </a:lnTo>
                  <a:lnTo>
                    <a:pt x="40" y="2"/>
                  </a:lnTo>
                  <a:lnTo>
                    <a:pt x="28" y="0"/>
                  </a:lnTo>
                  <a:lnTo>
                    <a:pt x="16" y="0"/>
                  </a:lnTo>
                  <a:lnTo>
                    <a:pt x="16" y="0"/>
                  </a:lnTo>
                  <a:lnTo>
                    <a:pt x="8" y="0"/>
                  </a:lnTo>
                  <a:lnTo>
                    <a:pt x="4" y="2"/>
                  </a:lnTo>
                  <a:lnTo>
                    <a:pt x="2" y="8"/>
                  </a:lnTo>
                  <a:lnTo>
                    <a:pt x="0" y="14"/>
                  </a:lnTo>
                  <a:lnTo>
                    <a:pt x="0" y="14"/>
                  </a:lnTo>
                  <a:lnTo>
                    <a:pt x="0" y="79"/>
                  </a:lnTo>
                  <a:lnTo>
                    <a:pt x="0" y="79"/>
                  </a:lnTo>
                  <a:lnTo>
                    <a:pt x="0" y="89"/>
                  </a:lnTo>
                  <a:lnTo>
                    <a:pt x="2" y="101"/>
                  </a:lnTo>
                  <a:lnTo>
                    <a:pt x="2" y="101"/>
                  </a:lnTo>
                  <a:lnTo>
                    <a:pt x="4" y="105"/>
                  </a:lnTo>
                  <a:lnTo>
                    <a:pt x="6" y="109"/>
                  </a:lnTo>
                  <a:lnTo>
                    <a:pt x="12" y="111"/>
                  </a:lnTo>
                  <a:lnTo>
                    <a:pt x="16" y="111"/>
                  </a:lnTo>
                  <a:lnTo>
                    <a:pt x="16" y="111"/>
                  </a:lnTo>
                  <a:lnTo>
                    <a:pt x="20" y="111"/>
                  </a:lnTo>
                  <a:lnTo>
                    <a:pt x="22" y="107"/>
                  </a:lnTo>
                  <a:lnTo>
                    <a:pt x="20" y="99"/>
                  </a:lnTo>
                  <a:lnTo>
                    <a:pt x="20" y="99"/>
                  </a:lnTo>
                  <a:lnTo>
                    <a:pt x="22" y="62"/>
                  </a:lnTo>
                  <a:lnTo>
                    <a:pt x="22" y="62"/>
                  </a:lnTo>
                  <a:lnTo>
                    <a:pt x="34" y="62"/>
                  </a:lnTo>
                  <a:lnTo>
                    <a:pt x="38" y="64"/>
                  </a:lnTo>
                  <a:lnTo>
                    <a:pt x="42" y="66"/>
                  </a:lnTo>
                  <a:lnTo>
                    <a:pt x="44" y="70"/>
                  </a:lnTo>
                  <a:lnTo>
                    <a:pt x="46" y="75"/>
                  </a:lnTo>
                  <a:lnTo>
                    <a:pt x="46" y="85"/>
                  </a:lnTo>
                  <a:lnTo>
                    <a:pt x="46" y="85"/>
                  </a:lnTo>
                  <a:lnTo>
                    <a:pt x="46" y="93"/>
                  </a:lnTo>
                  <a:lnTo>
                    <a:pt x="50" y="97"/>
                  </a:lnTo>
                  <a:lnTo>
                    <a:pt x="62" y="103"/>
                  </a:lnTo>
                  <a:lnTo>
                    <a:pt x="62" y="103"/>
                  </a:lnTo>
                  <a:lnTo>
                    <a:pt x="62" y="91"/>
                  </a:lnTo>
                  <a:lnTo>
                    <a:pt x="62" y="81"/>
                  </a:lnTo>
                  <a:lnTo>
                    <a:pt x="60" y="72"/>
                  </a:lnTo>
                  <a:lnTo>
                    <a:pt x="56" y="64"/>
                  </a:lnTo>
                  <a:lnTo>
                    <a:pt x="56" y="64"/>
                  </a:lnTo>
                  <a:close/>
                  <a:moveTo>
                    <a:pt x="28" y="44"/>
                  </a:moveTo>
                  <a:lnTo>
                    <a:pt x="28" y="44"/>
                  </a:lnTo>
                  <a:lnTo>
                    <a:pt x="24" y="44"/>
                  </a:lnTo>
                  <a:lnTo>
                    <a:pt x="22" y="42"/>
                  </a:lnTo>
                  <a:lnTo>
                    <a:pt x="20" y="38"/>
                  </a:lnTo>
                  <a:lnTo>
                    <a:pt x="20" y="34"/>
                  </a:lnTo>
                  <a:lnTo>
                    <a:pt x="20" y="30"/>
                  </a:lnTo>
                  <a:lnTo>
                    <a:pt x="20" y="30"/>
                  </a:lnTo>
                  <a:lnTo>
                    <a:pt x="20" y="18"/>
                  </a:lnTo>
                  <a:lnTo>
                    <a:pt x="22" y="16"/>
                  </a:lnTo>
                  <a:lnTo>
                    <a:pt x="30" y="14"/>
                  </a:lnTo>
                  <a:lnTo>
                    <a:pt x="30" y="14"/>
                  </a:lnTo>
                  <a:lnTo>
                    <a:pt x="36" y="16"/>
                  </a:lnTo>
                  <a:lnTo>
                    <a:pt x="40" y="18"/>
                  </a:lnTo>
                  <a:lnTo>
                    <a:pt x="42" y="22"/>
                  </a:lnTo>
                  <a:lnTo>
                    <a:pt x="42" y="28"/>
                  </a:lnTo>
                  <a:lnTo>
                    <a:pt x="42" y="28"/>
                  </a:lnTo>
                  <a:lnTo>
                    <a:pt x="42" y="36"/>
                  </a:lnTo>
                  <a:lnTo>
                    <a:pt x="40" y="40"/>
                  </a:lnTo>
                  <a:lnTo>
                    <a:pt x="34" y="44"/>
                  </a:lnTo>
                  <a:lnTo>
                    <a:pt x="28" y="44"/>
                  </a:lnTo>
                  <a:lnTo>
                    <a:pt x="28"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noEditPoints="1"/>
            </p:cNvSpPr>
            <p:nvPr/>
          </p:nvSpPr>
          <p:spPr bwMode="auto">
            <a:xfrm>
              <a:off x="-556" y="2868"/>
              <a:ext cx="62" cy="103"/>
            </a:xfrm>
            <a:custGeom>
              <a:avLst/>
              <a:gdLst>
                <a:gd name="T0" fmla="*/ 50 w 62"/>
                <a:gd name="T1" fmla="*/ 56 h 103"/>
                <a:gd name="T2" fmla="*/ 46 w 62"/>
                <a:gd name="T3" fmla="*/ 50 h 103"/>
                <a:gd name="T4" fmla="*/ 48 w 62"/>
                <a:gd name="T5" fmla="*/ 46 h 103"/>
                <a:gd name="T6" fmla="*/ 58 w 62"/>
                <a:gd name="T7" fmla="*/ 32 h 103"/>
                <a:gd name="T8" fmla="*/ 58 w 62"/>
                <a:gd name="T9" fmla="*/ 20 h 103"/>
                <a:gd name="T10" fmla="*/ 56 w 62"/>
                <a:gd name="T11" fmla="*/ 16 h 103"/>
                <a:gd name="T12" fmla="*/ 38 w 62"/>
                <a:gd name="T13" fmla="*/ 2 h 103"/>
                <a:gd name="T14" fmla="*/ 16 w 62"/>
                <a:gd name="T15" fmla="*/ 0 h 103"/>
                <a:gd name="T16" fmla="*/ 8 w 62"/>
                <a:gd name="T17" fmla="*/ 0 h 103"/>
                <a:gd name="T18" fmla="*/ 2 w 62"/>
                <a:gd name="T19" fmla="*/ 8 h 103"/>
                <a:gd name="T20" fmla="*/ 0 w 62"/>
                <a:gd name="T21" fmla="*/ 91 h 103"/>
                <a:gd name="T22" fmla="*/ 2 w 62"/>
                <a:gd name="T23" fmla="*/ 97 h 103"/>
                <a:gd name="T24" fmla="*/ 14 w 62"/>
                <a:gd name="T25" fmla="*/ 101 h 103"/>
                <a:gd name="T26" fmla="*/ 18 w 62"/>
                <a:gd name="T27" fmla="*/ 99 h 103"/>
                <a:gd name="T28" fmla="*/ 20 w 62"/>
                <a:gd name="T29" fmla="*/ 89 h 103"/>
                <a:gd name="T30" fmla="*/ 20 w 62"/>
                <a:gd name="T31" fmla="*/ 58 h 103"/>
                <a:gd name="T32" fmla="*/ 32 w 62"/>
                <a:gd name="T33" fmla="*/ 58 h 103"/>
                <a:gd name="T34" fmla="*/ 38 w 62"/>
                <a:gd name="T35" fmla="*/ 62 h 103"/>
                <a:gd name="T36" fmla="*/ 42 w 62"/>
                <a:gd name="T37" fmla="*/ 81 h 103"/>
                <a:gd name="T38" fmla="*/ 40 w 62"/>
                <a:gd name="T39" fmla="*/ 91 h 103"/>
                <a:gd name="T40" fmla="*/ 42 w 62"/>
                <a:gd name="T41" fmla="*/ 97 h 103"/>
                <a:gd name="T42" fmla="*/ 48 w 62"/>
                <a:gd name="T43" fmla="*/ 101 h 103"/>
                <a:gd name="T44" fmla="*/ 52 w 62"/>
                <a:gd name="T45" fmla="*/ 103 h 103"/>
                <a:gd name="T46" fmla="*/ 60 w 62"/>
                <a:gd name="T47" fmla="*/ 99 h 103"/>
                <a:gd name="T48" fmla="*/ 60 w 62"/>
                <a:gd name="T49" fmla="*/ 91 h 103"/>
                <a:gd name="T50" fmla="*/ 60 w 62"/>
                <a:gd name="T51" fmla="*/ 71 h 103"/>
                <a:gd name="T52" fmla="*/ 54 w 62"/>
                <a:gd name="T53" fmla="*/ 60 h 103"/>
                <a:gd name="T54" fmla="*/ 50 w 62"/>
                <a:gd name="T55" fmla="*/ 56 h 103"/>
                <a:gd name="T56" fmla="*/ 20 w 62"/>
                <a:gd name="T57" fmla="*/ 40 h 103"/>
                <a:gd name="T58" fmla="*/ 20 w 62"/>
                <a:gd name="T59" fmla="*/ 24 h 103"/>
                <a:gd name="T60" fmla="*/ 22 w 62"/>
                <a:gd name="T61" fmla="*/ 16 h 103"/>
                <a:gd name="T62" fmla="*/ 28 w 62"/>
                <a:gd name="T63" fmla="*/ 14 h 103"/>
                <a:gd name="T64" fmla="*/ 36 w 62"/>
                <a:gd name="T65" fmla="*/ 14 h 103"/>
                <a:gd name="T66" fmla="*/ 42 w 62"/>
                <a:gd name="T67" fmla="*/ 20 h 103"/>
                <a:gd name="T68" fmla="*/ 40 w 62"/>
                <a:gd name="T69" fmla="*/ 28 h 103"/>
                <a:gd name="T70" fmla="*/ 28 w 62"/>
                <a:gd name="T71" fmla="*/ 36 h 103"/>
                <a:gd name="T72" fmla="*/ 20 w 62"/>
                <a:gd name="T73" fmla="*/ 4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103">
                  <a:moveTo>
                    <a:pt x="50" y="56"/>
                  </a:moveTo>
                  <a:lnTo>
                    <a:pt x="50" y="56"/>
                  </a:lnTo>
                  <a:lnTo>
                    <a:pt x="46" y="52"/>
                  </a:lnTo>
                  <a:lnTo>
                    <a:pt x="46" y="50"/>
                  </a:lnTo>
                  <a:lnTo>
                    <a:pt x="48" y="46"/>
                  </a:lnTo>
                  <a:lnTo>
                    <a:pt x="48" y="46"/>
                  </a:lnTo>
                  <a:lnTo>
                    <a:pt x="54" y="38"/>
                  </a:lnTo>
                  <a:lnTo>
                    <a:pt x="58" y="32"/>
                  </a:lnTo>
                  <a:lnTo>
                    <a:pt x="60" y="24"/>
                  </a:lnTo>
                  <a:lnTo>
                    <a:pt x="58" y="20"/>
                  </a:lnTo>
                  <a:lnTo>
                    <a:pt x="56" y="16"/>
                  </a:lnTo>
                  <a:lnTo>
                    <a:pt x="56" y="16"/>
                  </a:lnTo>
                  <a:lnTo>
                    <a:pt x="48" y="8"/>
                  </a:lnTo>
                  <a:lnTo>
                    <a:pt x="38" y="2"/>
                  </a:lnTo>
                  <a:lnTo>
                    <a:pt x="28" y="0"/>
                  </a:lnTo>
                  <a:lnTo>
                    <a:pt x="16" y="0"/>
                  </a:lnTo>
                  <a:lnTo>
                    <a:pt x="16" y="0"/>
                  </a:lnTo>
                  <a:lnTo>
                    <a:pt x="8" y="0"/>
                  </a:lnTo>
                  <a:lnTo>
                    <a:pt x="4" y="2"/>
                  </a:lnTo>
                  <a:lnTo>
                    <a:pt x="2" y="8"/>
                  </a:lnTo>
                  <a:lnTo>
                    <a:pt x="2" y="8"/>
                  </a:lnTo>
                  <a:lnTo>
                    <a:pt x="0" y="91"/>
                  </a:lnTo>
                  <a:lnTo>
                    <a:pt x="0" y="91"/>
                  </a:lnTo>
                  <a:lnTo>
                    <a:pt x="2" y="97"/>
                  </a:lnTo>
                  <a:lnTo>
                    <a:pt x="6" y="99"/>
                  </a:lnTo>
                  <a:lnTo>
                    <a:pt x="14" y="101"/>
                  </a:lnTo>
                  <a:lnTo>
                    <a:pt x="14" y="101"/>
                  </a:lnTo>
                  <a:lnTo>
                    <a:pt x="18" y="99"/>
                  </a:lnTo>
                  <a:lnTo>
                    <a:pt x="20" y="97"/>
                  </a:lnTo>
                  <a:lnTo>
                    <a:pt x="20" y="89"/>
                  </a:lnTo>
                  <a:lnTo>
                    <a:pt x="20" y="89"/>
                  </a:lnTo>
                  <a:lnTo>
                    <a:pt x="20" y="58"/>
                  </a:lnTo>
                  <a:lnTo>
                    <a:pt x="20" y="58"/>
                  </a:lnTo>
                  <a:lnTo>
                    <a:pt x="32" y="58"/>
                  </a:lnTo>
                  <a:lnTo>
                    <a:pt x="36" y="60"/>
                  </a:lnTo>
                  <a:lnTo>
                    <a:pt x="38" y="62"/>
                  </a:lnTo>
                  <a:lnTo>
                    <a:pt x="42" y="70"/>
                  </a:lnTo>
                  <a:lnTo>
                    <a:pt x="42" y="81"/>
                  </a:lnTo>
                  <a:lnTo>
                    <a:pt x="42" y="81"/>
                  </a:lnTo>
                  <a:lnTo>
                    <a:pt x="40" y="91"/>
                  </a:lnTo>
                  <a:lnTo>
                    <a:pt x="40" y="91"/>
                  </a:lnTo>
                  <a:lnTo>
                    <a:pt x="42" y="97"/>
                  </a:lnTo>
                  <a:lnTo>
                    <a:pt x="44" y="99"/>
                  </a:lnTo>
                  <a:lnTo>
                    <a:pt x="48" y="101"/>
                  </a:lnTo>
                  <a:lnTo>
                    <a:pt x="52" y="103"/>
                  </a:lnTo>
                  <a:lnTo>
                    <a:pt x="52" y="103"/>
                  </a:lnTo>
                  <a:lnTo>
                    <a:pt x="58" y="103"/>
                  </a:lnTo>
                  <a:lnTo>
                    <a:pt x="60" y="99"/>
                  </a:lnTo>
                  <a:lnTo>
                    <a:pt x="60" y="91"/>
                  </a:lnTo>
                  <a:lnTo>
                    <a:pt x="60" y="91"/>
                  </a:lnTo>
                  <a:lnTo>
                    <a:pt x="62" y="81"/>
                  </a:lnTo>
                  <a:lnTo>
                    <a:pt x="60" y="71"/>
                  </a:lnTo>
                  <a:lnTo>
                    <a:pt x="58" y="64"/>
                  </a:lnTo>
                  <a:lnTo>
                    <a:pt x="54" y="60"/>
                  </a:lnTo>
                  <a:lnTo>
                    <a:pt x="50" y="56"/>
                  </a:lnTo>
                  <a:lnTo>
                    <a:pt x="50" y="56"/>
                  </a:lnTo>
                  <a:close/>
                  <a:moveTo>
                    <a:pt x="20" y="40"/>
                  </a:moveTo>
                  <a:lnTo>
                    <a:pt x="20" y="40"/>
                  </a:lnTo>
                  <a:lnTo>
                    <a:pt x="20" y="32"/>
                  </a:lnTo>
                  <a:lnTo>
                    <a:pt x="20" y="24"/>
                  </a:lnTo>
                  <a:lnTo>
                    <a:pt x="20" y="18"/>
                  </a:lnTo>
                  <a:lnTo>
                    <a:pt x="22" y="16"/>
                  </a:lnTo>
                  <a:lnTo>
                    <a:pt x="28" y="14"/>
                  </a:lnTo>
                  <a:lnTo>
                    <a:pt x="28" y="14"/>
                  </a:lnTo>
                  <a:lnTo>
                    <a:pt x="32" y="12"/>
                  </a:lnTo>
                  <a:lnTo>
                    <a:pt x="36" y="14"/>
                  </a:lnTo>
                  <a:lnTo>
                    <a:pt x="40" y="16"/>
                  </a:lnTo>
                  <a:lnTo>
                    <a:pt x="42" y="20"/>
                  </a:lnTo>
                  <a:lnTo>
                    <a:pt x="42" y="20"/>
                  </a:lnTo>
                  <a:lnTo>
                    <a:pt x="40" y="28"/>
                  </a:lnTo>
                  <a:lnTo>
                    <a:pt x="34" y="34"/>
                  </a:lnTo>
                  <a:lnTo>
                    <a:pt x="28" y="36"/>
                  </a:lnTo>
                  <a:lnTo>
                    <a:pt x="20"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noEditPoints="1"/>
            </p:cNvSpPr>
            <p:nvPr/>
          </p:nvSpPr>
          <p:spPr bwMode="auto">
            <a:xfrm>
              <a:off x="-479" y="2860"/>
              <a:ext cx="60" cy="109"/>
            </a:xfrm>
            <a:custGeom>
              <a:avLst/>
              <a:gdLst>
                <a:gd name="T0" fmla="*/ 28 w 60"/>
                <a:gd name="T1" fmla="*/ 4 h 109"/>
                <a:gd name="T2" fmla="*/ 28 w 60"/>
                <a:gd name="T3" fmla="*/ 4 h 109"/>
                <a:gd name="T4" fmla="*/ 18 w 60"/>
                <a:gd name="T5" fmla="*/ 0 h 109"/>
                <a:gd name="T6" fmla="*/ 12 w 60"/>
                <a:gd name="T7" fmla="*/ 0 h 109"/>
                <a:gd name="T8" fmla="*/ 6 w 60"/>
                <a:gd name="T9" fmla="*/ 6 h 109"/>
                <a:gd name="T10" fmla="*/ 4 w 60"/>
                <a:gd name="T11" fmla="*/ 14 h 109"/>
                <a:gd name="T12" fmla="*/ 4 w 60"/>
                <a:gd name="T13" fmla="*/ 14 h 109"/>
                <a:gd name="T14" fmla="*/ 0 w 60"/>
                <a:gd name="T15" fmla="*/ 34 h 109"/>
                <a:gd name="T16" fmla="*/ 0 w 60"/>
                <a:gd name="T17" fmla="*/ 58 h 109"/>
                <a:gd name="T18" fmla="*/ 0 w 60"/>
                <a:gd name="T19" fmla="*/ 58 h 109"/>
                <a:gd name="T20" fmla="*/ 0 w 60"/>
                <a:gd name="T21" fmla="*/ 70 h 109"/>
                <a:gd name="T22" fmla="*/ 2 w 60"/>
                <a:gd name="T23" fmla="*/ 85 h 109"/>
                <a:gd name="T24" fmla="*/ 2 w 60"/>
                <a:gd name="T25" fmla="*/ 85 h 109"/>
                <a:gd name="T26" fmla="*/ 2 w 60"/>
                <a:gd name="T27" fmla="*/ 89 h 109"/>
                <a:gd name="T28" fmla="*/ 6 w 60"/>
                <a:gd name="T29" fmla="*/ 95 h 109"/>
                <a:gd name="T30" fmla="*/ 12 w 60"/>
                <a:gd name="T31" fmla="*/ 101 h 109"/>
                <a:gd name="T32" fmla="*/ 22 w 60"/>
                <a:gd name="T33" fmla="*/ 107 h 109"/>
                <a:gd name="T34" fmla="*/ 32 w 60"/>
                <a:gd name="T35" fmla="*/ 109 h 109"/>
                <a:gd name="T36" fmla="*/ 32 w 60"/>
                <a:gd name="T37" fmla="*/ 109 h 109"/>
                <a:gd name="T38" fmla="*/ 36 w 60"/>
                <a:gd name="T39" fmla="*/ 109 h 109"/>
                <a:gd name="T40" fmla="*/ 40 w 60"/>
                <a:gd name="T41" fmla="*/ 109 h 109"/>
                <a:gd name="T42" fmla="*/ 46 w 60"/>
                <a:gd name="T43" fmla="*/ 105 h 109"/>
                <a:gd name="T44" fmla="*/ 50 w 60"/>
                <a:gd name="T45" fmla="*/ 99 h 109"/>
                <a:gd name="T46" fmla="*/ 54 w 60"/>
                <a:gd name="T47" fmla="*/ 91 h 109"/>
                <a:gd name="T48" fmla="*/ 54 w 60"/>
                <a:gd name="T49" fmla="*/ 91 h 109"/>
                <a:gd name="T50" fmla="*/ 58 w 60"/>
                <a:gd name="T51" fmla="*/ 81 h 109"/>
                <a:gd name="T52" fmla="*/ 60 w 60"/>
                <a:gd name="T53" fmla="*/ 70 h 109"/>
                <a:gd name="T54" fmla="*/ 60 w 60"/>
                <a:gd name="T55" fmla="*/ 56 h 109"/>
                <a:gd name="T56" fmla="*/ 56 w 60"/>
                <a:gd name="T57" fmla="*/ 44 h 109"/>
                <a:gd name="T58" fmla="*/ 52 w 60"/>
                <a:gd name="T59" fmla="*/ 32 h 109"/>
                <a:gd name="T60" fmla="*/ 46 w 60"/>
                <a:gd name="T61" fmla="*/ 20 h 109"/>
                <a:gd name="T62" fmla="*/ 38 w 60"/>
                <a:gd name="T63" fmla="*/ 12 h 109"/>
                <a:gd name="T64" fmla="*/ 28 w 60"/>
                <a:gd name="T65" fmla="*/ 4 h 109"/>
                <a:gd name="T66" fmla="*/ 28 w 60"/>
                <a:gd name="T67" fmla="*/ 4 h 109"/>
                <a:gd name="T68" fmla="*/ 34 w 60"/>
                <a:gd name="T69" fmla="*/ 87 h 109"/>
                <a:gd name="T70" fmla="*/ 34 w 60"/>
                <a:gd name="T71" fmla="*/ 87 h 109"/>
                <a:gd name="T72" fmla="*/ 30 w 60"/>
                <a:gd name="T73" fmla="*/ 93 h 109"/>
                <a:gd name="T74" fmla="*/ 26 w 60"/>
                <a:gd name="T75" fmla="*/ 95 h 109"/>
                <a:gd name="T76" fmla="*/ 24 w 60"/>
                <a:gd name="T77" fmla="*/ 95 h 109"/>
                <a:gd name="T78" fmla="*/ 24 w 60"/>
                <a:gd name="T79" fmla="*/ 95 h 109"/>
                <a:gd name="T80" fmla="*/ 20 w 60"/>
                <a:gd name="T81" fmla="*/ 93 h 109"/>
                <a:gd name="T82" fmla="*/ 20 w 60"/>
                <a:gd name="T83" fmla="*/ 91 h 109"/>
                <a:gd name="T84" fmla="*/ 18 w 60"/>
                <a:gd name="T85" fmla="*/ 85 h 109"/>
                <a:gd name="T86" fmla="*/ 18 w 60"/>
                <a:gd name="T87" fmla="*/ 85 h 109"/>
                <a:gd name="T88" fmla="*/ 16 w 60"/>
                <a:gd name="T89" fmla="*/ 78 h 109"/>
                <a:gd name="T90" fmla="*/ 16 w 60"/>
                <a:gd name="T91" fmla="*/ 70 h 109"/>
                <a:gd name="T92" fmla="*/ 18 w 60"/>
                <a:gd name="T93" fmla="*/ 54 h 109"/>
                <a:gd name="T94" fmla="*/ 18 w 60"/>
                <a:gd name="T95" fmla="*/ 54 h 109"/>
                <a:gd name="T96" fmla="*/ 18 w 60"/>
                <a:gd name="T97" fmla="*/ 32 h 109"/>
                <a:gd name="T98" fmla="*/ 18 w 60"/>
                <a:gd name="T99" fmla="*/ 32 h 109"/>
                <a:gd name="T100" fmla="*/ 18 w 60"/>
                <a:gd name="T101" fmla="*/ 24 h 109"/>
                <a:gd name="T102" fmla="*/ 20 w 60"/>
                <a:gd name="T103" fmla="*/ 20 h 109"/>
                <a:gd name="T104" fmla="*/ 24 w 60"/>
                <a:gd name="T105" fmla="*/ 18 h 109"/>
                <a:gd name="T106" fmla="*/ 24 w 60"/>
                <a:gd name="T107" fmla="*/ 18 h 109"/>
                <a:gd name="T108" fmla="*/ 28 w 60"/>
                <a:gd name="T109" fmla="*/ 20 h 109"/>
                <a:gd name="T110" fmla="*/ 32 w 60"/>
                <a:gd name="T111" fmla="*/ 22 h 109"/>
                <a:gd name="T112" fmla="*/ 36 w 60"/>
                <a:gd name="T113" fmla="*/ 30 h 109"/>
                <a:gd name="T114" fmla="*/ 36 w 60"/>
                <a:gd name="T115" fmla="*/ 30 h 109"/>
                <a:gd name="T116" fmla="*/ 40 w 60"/>
                <a:gd name="T117" fmla="*/ 44 h 109"/>
                <a:gd name="T118" fmla="*/ 40 w 60"/>
                <a:gd name="T119" fmla="*/ 60 h 109"/>
                <a:gd name="T120" fmla="*/ 38 w 60"/>
                <a:gd name="T121" fmla="*/ 74 h 109"/>
                <a:gd name="T122" fmla="*/ 34 w 60"/>
                <a:gd name="T123" fmla="*/ 87 h 109"/>
                <a:gd name="T124" fmla="*/ 34 w 60"/>
                <a:gd name="T125" fmla="*/ 8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 h="109">
                  <a:moveTo>
                    <a:pt x="28" y="4"/>
                  </a:moveTo>
                  <a:lnTo>
                    <a:pt x="28" y="4"/>
                  </a:lnTo>
                  <a:lnTo>
                    <a:pt x="18" y="0"/>
                  </a:lnTo>
                  <a:lnTo>
                    <a:pt x="12" y="0"/>
                  </a:lnTo>
                  <a:lnTo>
                    <a:pt x="6" y="6"/>
                  </a:lnTo>
                  <a:lnTo>
                    <a:pt x="4" y="14"/>
                  </a:lnTo>
                  <a:lnTo>
                    <a:pt x="4" y="14"/>
                  </a:lnTo>
                  <a:lnTo>
                    <a:pt x="0" y="34"/>
                  </a:lnTo>
                  <a:lnTo>
                    <a:pt x="0" y="58"/>
                  </a:lnTo>
                  <a:lnTo>
                    <a:pt x="0" y="58"/>
                  </a:lnTo>
                  <a:lnTo>
                    <a:pt x="0" y="70"/>
                  </a:lnTo>
                  <a:lnTo>
                    <a:pt x="2" y="85"/>
                  </a:lnTo>
                  <a:lnTo>
                    <a:pt x="2" y="85"/>
                  </a:lnTo>
                  <a:lnTo>
                    <a:pt x="2" y="89"/>
                  </a:lnTo>
                  <a:lnTo>
                    <a:pt x="6" y="95"/>
                  </a:lnTo>
                  <a:lnTo>
                    <a:pt x="12" y="101"/>
                  </a:lnTo>
                  <a:lnTo>
                    <a:pt x="22" y="107"/>
                  </a:lnTo>
                  <a:lnTo>
                    <a:pt x="32" y="109"/>
                  </a:lnTo>
                  <a:lnTo>
                    <a:pt x="32" y="109"/>
                  </a:lnTo>
                  <a:lnTo>
                    <a:pt x="36" y="109"/>
                  </a:lnTo>
                  <a:lnTo>
                    <a:pt x="40" y="109"/>
                  </a:lnTo>
                  <a:lnTo>
                    <a:pt x="46" y="105"/>
                  </a:lnTo>
                  <a:lnTo>
                    <a:pt x="50" y="99"/>
                  </a:lnTo>
                  <a:lnTo>
                    <a:pt x="54" y="91"/>
                  </a:lnTo>
                  <a:lnTo>
                    <a:pt x="54" y="91"/>
                  </a:lnTo>
                  <a:lnTo>
                    <a:pt x="58" y="81"/>
                  </a:lnTo>
                  <a:lnTo>
                    <a:pt x="60" y="70"/>
                  </a:lnTo>
                  <a:lnTo>
                    <a:pt x="60" y="56"/>
                  </a:lnTo>
                  <a:lnTo>
                    <a:pt x="56" y="44"/>
                  </a:lnTo>
                  <a:lnTo>
                    <a:pt x="52" y="32"/>
                  </a:lnTo>
                  <a:lnTo>
                    <a:pt x="46" y="20"/>
                  </a:lnTo>
                  <a:lnTo>
                    <a:pt x="38" y="12"/>
                  </a:lnTo>
                  <a:lnTo>
                    <a:pt x="28" y="4"/>
                  </a:lnTo>
                  <a:lnTo>
                    <a:pt x="28" y="4"/>
                  </a:lnTo>
                  <a:close/>
                  <a:moveTo>
                    <a:pt x="34" y="87"/>
                  </a:moveTo>
                  <a:lnTo>
                    <a:pt x="34" y="87"/>
                  </a:lnTo>
                  <a:lnTo>
                    <a:pt x="30" y="93"/>
                  </a:lnTo>
                  <a:lnTo>
                    <a:pt x="26" y="95"/>
                  </a:lnTo>
                  <a:lnTo>
                    <a:pt x="24" y="95"/>
                  </a:lnTo>
                  <a:lnTo>
                    <a:pt x="24" y="95"/>
                  </a:lnTo>
                  <a:lnTo>
                    <a:pt x="20" y="93"/>
                  </a:lnTo>
                  <a:lnTo>
                    <a:pt x="20" y="91"/>
                  </a:lnTo>
                  <a:lnTo>
                    <a:pt x="18" y="85"/>
                  </a:lnTo>
                  <a:lnTo>
                    <a:pt x="18" y="85"/>
                  </a:lnTo>
                  <a:lnTo>
                    <a:pt x="16" y="78"/>
                  </a:lnTo>
                  <a:lnTo>
                    <a:pt x="16" y="70"/>
                  </a:lnTo>
                  <a:lnTo>
                    <a:pt x="18" y="54"/>
                  </a:lnTo>
                  <a:lnTo>
                    <a:pt x="18" y="54"/>
                  </a:lnTo>
                  <a:lnTo>
                    <a:pt x="18" y="32"/>
                  </a:lnTo>
                  <a:lnTo>
                    <a:pt x="18" y="32"/>
                  </a:lnTo>
                  <a:lnTo>
                    <a:pt x="18" y="24"/>
                  </a:lnTo>
                  <a:lnTo>
                    <a:pt x="20" y="20"/>
                  </a:lnTo>
                  <a:lnTo>
                    <a:pt x="24" y="18"/>
                  </a:lnTo>
                  <a:lnTo>
                    <a:pt x="24" y="18"/>
                  </a:lnTo>
                  <a:lnTo>
                    <a:pt x="28" y="20"/>
                  </a:lnTo>
                  <a:lnTo>
                    <a:pt x="32" y="22"/>
                  </a:lnTo>
                  <a:lnTo>
                    <a:pt x="36" y="30"/>
                  </a:lnTo>
                  <a:lnTo>
                    <a:pt x="36" y="30"/>
                  </a:lnTo>
                  <a:lnTo>
                    <a:pt x="40" y="44"/>
                  </a:lnTo>
                  <a:lnTo>
                    <a:pt x="40" y="60"/>
                  </a:lnTo>
                  <a:lnTo>
                    <a:pt x="38" y="74"/>
                  </a:lnTo>
                  <a:lnTo>
                    <a:pt x="34" y="87"/>
                  </a:lnTo>
                  <a:lnTo>
                    <a:pt x="34"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noEditPoints="1"/>
            </p:cNvSpPr>
            <p:nvPr/>
          </p:nvSpPr>
          <p:spPr bwMode="auto">
            <a:xfrm>
              <a:off x="-522" y="2723"/>
              <a:ext cx="73" cy="97"/>
            </a:xfrm>
            <a:custGeom>
              <a:avLst/>
              <a:gdLst>
                <a:gd name="T0" fmla="*/ 73 w 73"/>
                <a:gd name="T1" fmla="*/ 85 h 97"/>
                <a:gd name="T2" fmla="*/ 69 w 73"/>
                <a:gd name="T3" fmla="*/ 63 h 97"/>
                <a:gd name="T4" fmla="*/ 71 w 73"/>
                <a:gd name="T5" fmla="*/ 63 h 97"/>
                <a:gd name="T6" fmla="*/ 61 w 73"/>
                <a:gd name="T7" fmla="*/ 50 h 97"/>
                <a:gd name="T8" fmla="*/ 55 w 73"/>
                <a:gd name="T9" fmla="*/ 44 h 97"/>
                <a:gd name="T10" fmla="*/ 55 w 73"/>
                <a:gd name="T11" fmla="*/ 32 h 97"/>
                <a:gd name="T12" fmla="*/ 61 w 73"/>
                <a:gd name="T13" fmla="*/ 24 h 97"/>
                <a:gd name="T14" fmla="*/ 69 w 73"/>
                <a:gd name="T15" fmla="*/ 12 h 97"/>
                <a:gd name="T16" fmla="*/ 67 w 73"/>
                <a:gd name="T17" fmla="*/ 6 h 97"/>
                <a:gd name="T18" fmla="*/ 53 w 73"/>
                <a:gd name="T19" fmla="*/ 2 h 97"/>
                <a:gd name="T20" fmla="*/ 34 w 73"/>
                <a:gd name="T21" fmla="*/ 0 h 97"/>
                <a:gd name="T22" fmla="*/ 16 w 73"/>
                <a:gd name="T23" fmla="*/ 0 h 97"/>
                <a:gd name="T24" fmla="*/ 6 w 73"/>
                <a:gd name="T25" fmla="*/ 4 h 97"/>
                <a:gd name="T26" fmla="*/ 4 w 73"/>
                <a:gd name="T27" fmla="*/ 14 h 97"/>
                <a:gd name="T28" fmla="*/ 2 w 73"/>
                <a:gd name="T29" fmla="*/ 38 h 97"/>
                <a:gd name="T30" fmla="*/ 0 w 73"/>
                <a:gd name="T31" fmla="*/ 61 h 97"/>
                <a:gd name="T32" fmla="*/ 0 w 73"/>
                <a:gd name="T33" fmla="*/ 81 h 97"/>
                <a:gd name="T34" fmla="*/ 4 w 73"/>
                <a:gd name="T35" fmla="*/ 85 h 97"/>
                <a:gd name="T36" fmla="*/ 8 w 73"/>
                <a:gd name="T37" fmla="*/ 87 h 97"/>
                <a:gd name="T38" fmla="*/ 14 w 73"/>
                <a:gd name="T39" fmla="*/ 83 h 97"/>
                <a:gd name="T40" fmla="*/ 14 w 73"/>
                <a:gd name="T41" fmla="*/ 61 h 97"/>
                <a:gd name="T42" fmla="*/ 16 w 73"/>
                <a:gd name="T43" fmla="*/ 52 h 97"/>
                <a:gd name="T44" fmla="*/ 22 w 73"/>
                <a:gd name="T45" fmla="*/ 46 h 97"/>
                <a:gd name="T46" fmla="*/ 28 w 73"/>
                <a:gd name="T47" fmla="*/ 44 h 97"/>
                <a:gd name="T48" fmla="*/ 38 w 73"/>
                <a:gd name="T49" fmla="*/ 48 h 97"/>
                <a:gd name="T50" fmla="*/ 55 w 73"/>
                <a:gd name="T51" fmla="*/ 63 h 97"/>
                <a:gd name="T52" fmla="*/ 59 w 73"/>
                <a:gd name="T53" fmla="*/ 85 h 97"/>
                <a:gd name="T54" fmla="*/ 61 w 73"/>
                <a:gd name="T55" fmla="*/ 95 h 97"/>
                <a:gd name="T56" fmla="*/ 67 w 73"/>
                <a:gd name="T57" fmla="*/ 97 h 97"/>
                <a:gd name="T58" fmla="*/ 73 w 73"/>
                <a:gd name="T59" fmla="*/ 95 h 97"/>
                <a:gd name="T60" fmla="*/ 73 w 73"/>
                <a:gd name="T61" fmla="*/ 85 h 97"/>
                <a:gd name="T62" fmla="*/ 22 w 73"/>
                <a:gd name="T63" fmla="*/ 32 h 97"/>
                <a:gd name="T64" fmla="*/ 18 w 73"/>
                <a:gd name="T65" fmla="*/ 32 h 97"/>
                <a:gd name="T66" fmla="*/ 16 w 73"/>
                <a:gd name="T67" fmla="*/ 24 h 97"/>
                <a:gd name="T68" fmla="*/ 16 w 73"/>
                <a:gd name="T69" fmla="*/ 16 h 97"/>
                <a:gd name="T70" fmla="*/ 22 w 73"/>
                <a:gd name="T71" fmla="*/ 10 h 97"/>
                <a:gd name="T72" fmla="*/ 34 w 73"/>
                <a:gd name="T73" fmla="*/ 10 h 97"/>
                <a:gd name="T74" fmla="*/ 40 w 73"/>
                <a:gd name="T75" fmla="*/ 8 h 97"/>
                <a:gd name="T76" fmla="*/ 53 w 73"/>
                <a:gd name="T77" fmla="*/ 10 h 97"/>
                <a:gd name="T78" fmla="*/ 55 w 73"/>
                <a:gd name="T79" fmla="*/ 16 h 97"/>
                <a:gd name="T80" fmla="*/ 53 w 73"/>
                <a:gd name="T81" fmla="*/ 20 h 97"/>
                <a:gd name="T82" fmla="*/ 43 w 73"/>
                <a:gd name="T83" fmla="*/ 28 h 97"/>
                <a:gd name="T84" fmla="*/ 22 w 73"/>
                <a:gd name="T85"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97">
                  <a:moveTo>
                    <a:pt x="73" y="85"/>
                  </a:moveTo>
                  <a:lnTo>
                    <a:pt x="73" y="85"/>
                  </a:lnTo>
                  <a:lnTo>
                    <a:pt x="69" y="63"/>
                  </a:lnTo>
                  <a:lnTo>
                    <a:pt x="69" y="63"/>
                  </a:lnTo>
                  <a:lnTo>
                    <a:pt x="71" y="63"/>
                  </a:lnTo>
                  <a:lnTo>
                    <a:pt x="71" y="63"/>
                  </a:lnTo>
                  <a:lnTo>
                    <a:pt x="65" y="56"/>
                  </a:lnTo>
                  <a:lnTo>
                    <a:pt x="61" y="50"/>
                  </a:lnTo>
                  <a:lnTo>
                    <a:pt x="61" y="50"/>
                  </a:lnTo>
                  <a:lnTo>
                    <a:pt x="55" y="44"/>
                  </a:lnTo>
                  <a:lnTo>
                    <a:pt x="53" y="38"/>
                  </a:lnTo>
                  <a:lnTo>
                    <a:pt x="55" y="32"/>
                  </a:lnTo>
                  <a:lnTo>
                    <a:pt x="61" y="24"/>
                  </a:lnTo>
                  <a:lnTo>
                    <a:pt x="61" y="24"/>
                  </a:lnTo>
                  <a:lnTo>
                    <a:pt x="67" y="16"/>
                  </a:lnTo>
                  <a:lnTo>
                    <a:pt x="69" y="12"/>
                  </a:lnTo>
                  <a:lnTo>
                    <a:pt x="69" y="10"/>
                  </a:lnTo>
                  <a:lnTo>
                    <a:pt x="67" y="6"/>
                  </a:lnTo>
                  <a:lnTo>
                    <a:pt x="63" y="4"/>
                  </a:lnTo>
                  <a:lnTo>
                    <a:pt x="53" y="2"/>
                  </a:lnTo>
                  <a:lnTo>
                    <a:pt x="53" y="2"/>
                  </a:lnTo>
                  <a:lnTo>
                    <a:pt x="34" y="0"/>
                  </a:lnTo>
                  <a:lnTo>
                    <a:pt x="16" y="0"/>
                  </a:lnTo>
                  <a:lnTo>
                    <a:pt x="16" y="0"/>
                  </a:lnTo>
                  <a:lnTo>
                    <a:pt x="10" y="0"/>
                  </a:lnTo>
                  <a:lnTo>
                    <a:pt x="6" y="4"/>
                  </a:lnTo>
                  <a:lnTo>
                    <a:pt x="4" y="8"/>
                  </a:lnTo>
                  <a:lnTo>
                    <a:pt x="4" y="14"/>
                  </a:lnTo>
                  <a:lnTo>
                    <a:pt x="4" y="14"/>
                  </a:lnTo>
                  <a:lnTo>
                    <a:pt x="2" y="38"/>
                  </a:lnTo>
                  <a:lnTo>
                    <a:pt x="0" y="61"/>
                  </a:lnTo>
                  <a:lnTo>
                    <a:pt x="0" y="61"/>
                  </a:lnTo>
                  <a:lnTo>
                    <a:pt x="0" y="77"/>
                  </a:lnTo>
                  <a:lnTo>
                    <a:pt x="0" y="81"/>
                  </a:lnTo>
                  <a:lnTo>
                    <a:pt x="2" y="83"/>
                  </a:lnTo>
                  <a:lnTo>
                    <a:pt x="4" y="85"/>
                  </a:lnTo>
                  <a:lnTo>
                    <a:pt x="8" y="87"/>
                  </a:lnTo>
                  <a:lnTo>
                    <a:pt x="8" y="87"/>
                  </a:lnTo>
                  <a:lnTo>
                    <a:pt x="12" y="85"/>
                  </a:lnTo>
                  <a:lnTo>
                    <a:pt x="14" y="83"/>
                  </a:lnTo>
                  <a:lnTo>
                    <a:pt x="16" y="77"/>
                  </a:lnTo>
                  <a:lnTo>
                    <a:pt x="14" y="61"/>
                  </a:lnTo>
                  <a:lnTo>
                    <a:pt x="14" y="61"/>
                  </a:lnTo>
                  <a:lnTo>
                    <a:pt x="16" y="52"/>
                  </a:lnTo>
                  <a:lnTo>
                    <a:pt x="18" y="48"/>
                  </a:lnTo>
                  <a:lnTo>
                    <a:pt x="22" y="46"/>
                  </a:lnTo>
                  <a:lnTo>
                    <a:pt x="24" y="44"/>
                  </a:lnTo>
                  <a:lnTo>
                    <a:pt x="28" y="44"/>
                  </a:lnTo>
                  <a:lnTo>
                    <a:pt x="38" y="48"/>
                  </a:lnTo>
                  <a:lnTo>
                    <a:pt x="38" y="48"/>
                  </a:lnTo>
                  <a:lnTo>
                    <a:pt x="49" y="54"/>
                  </a:lnTo>
                  <a:lnTo>
                    <a:pt x="55" y="63"/>
                  </a:lnTo>
                  <a:lnTo>
                    <a:pt x="55" y="63"/>
                  </a:lnTo>
                  <a:lnTo>
                    <a:pt x="59" y="85"/>
                  </a:lnTo>
                  <a:lnTo>
                    <a:pt x="59" y="85"/>
                  </a:lnTo>
                  <a:lnTo>
                    <a:pt x="61" y="95"/>
                  </a:lnTo>
                  <a:lnTo>
                    <a:pt x="63" y="97"/>
                  </a:lnTo>
                  <a:lnTo>
                    <a:pt x="67" y="97"/>
                  </a:lnTo>
                  <a:lnTo>
                    <a:pt x="67" y="97"/>
                  </a:lnTo>
                  <a:lnTo>
                    <a:pt x="73" y="95"/>
                  </a:lnTo>
                  <a:lnTo>
                    <a:pt x="73" y="93"/>
                  </a:lnTo>
                  <a:lnTo>
                    <a:pt x="73" y="85"/>
                  </a:lnTo>
                  <a:lnTo>
                    <a:pt x="73" y="85"/>
                  </a:lnTo>
                  <a:close/>
                  <a:moveTo>
                    <a:pt x="22" y="32"/>
                  </a:moveTo>
                  <a:lnTo>
                    <a:pt x="22" y="32"/>
                  </a:lnTo>
                  <a:lnTo>
                    <a:pt x="18" y="32"/>
                  </a:lnTo>
                  <a:lnTo>
                    <a:pt x="16" y="30"/>
                  </a:lnTo>
                  <a:lnTo>
                    <a:pt x="16" y="24"/>
                  </a:lnTo>
                  <a:lnTo>
                    <a:pt x="16" y="24"/>
                  </a:lnTo>
                  <a:lnTo>
                    <a:pt x="16" y="16"/>
                  </a:lnTo>
                  <a:lnTo>
                    <a:pt x="18" y="12"/>
                  </a:lnTo>
                  <a:lnTo>
                    <a:pt x="22" y="10"/>
                  </a:lnTo>
                  <a:lnTo>
                    <a:pt x="26" y="10"/>
                  </a:lnTo>
                  <a:lnTo>
                    <a:pt x="34" y="10"/>
                  </a:lnTo>
                  <a:lnTo>
                    <a:pt x="38" y="10"/>
                  </a:lnTo>
                  <a:lnTo>
                    <a:pt x="40" y="8"/>
                  </a:lnTo>
                  <a:lnTo>
                    <a:pt x="40" y="8"/>
                  </a:lnTo>
                  <a:lnTo>
                    <a:pt x="53" y="10"/>
                  </a:lnTo>
                  <a:lnTo>
                    <a:pt x="55" y="12"/>
                  </a:lnTo>
                  <a:lnTo>
                    <a:pt x="55" y="16"/>
                  </a:lnTo>
                  <a:lnTo>
                    <a:pt x="55" y="16"/>
                  </a:lnTo>
                  <a:lnTo>
                    <a:pt x="53" y="20"/>
                  </a:lnTo>
                  <a:lnTo>
                    <a:pt x="51" y="24"/>
                  </a:lnTo>
                  <a:lnTo>
                    <a:pt x="43" y="2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7649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CC148-9DEF-4BDF-B503-19A51413F908}" type="slidenum">
              <a:rPr lang="en-US" smtClean="0"/>
              <a:t>‹#›</a:t>
            </a:fld>
            <a:endParaRPr lang="en-US"/>
          </a:p>
        </p:txBody>
      </p:sp>
    </p:spTree>
    <p:extLst>
      <p:ext uri="{BB962C8B-B14F-4D97-AF65-F5344CB8AC3E}">
        <p14:creationId xmlns:p14="http://schemas.microsoft.com/office/powerpoint/2010/main" val="301415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72" r:id="rId5"/>
    <p:sldLayoutId id="2147483671" r:id="rId6"/>
    <p:sldLayoutId id="2147483665" r:id="rId7"/>
    <p:sldLayoutId id="2147483673" r:id="rId8"/>
    <p:sldLayoutId id="2147483670" r:id="rId9"/>
    <p:sldLayoutId id="2147483666" r:id="rId10"/>
    <p:sldLayoutId id="2147483667" r:id="rId11"/>
    <p:sldLayoutId id="2147483668" r:id="rId12"/>
    <p:sldLayoutId id="2147483664" r:id="rId13"/>
    <p:sldLayoutId id="2147483677" r:id="rId14"/>
    <p:sldLayoutId id="2147483669" r:id="rId15"/>
    <p:sldLayoutId id="2147483662" r:id="rId16"/>
    <p:sldLayoutId id="2147483674" r:id="rId17"/>
    <p:sldLayoutId id="2147483675" r:id="rId18"/>
    <p:sldLayoutId id="2147483676" r:id="rId19"/>
    <p:sldLayoutId id="2147483661" r:id="rId20"/>
    <p:sldLayoutId id="2147483652" r:id="rId21"/>
    <p:sldLayoutId id="2147483653" r:id="rId22"/>
    <p:sldLayoutId id="2147483654" r:id="rId23"/>
    <p:sldLayoutId id="2147483655" r:id="rId24"/>
    <p:sldLayoutId id="2147483656" r:id="rId25"/>
    <p:sldLayoutId id="2147483657" r:id="rId26"/>
    <p:sldLayoutId id="2147483658" r:id="rId27"/>
    <p:sldLayoutId id="2147483659" r:id="rId2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jpeg"/><Relationship Id="rId2" Type="http://schemas.openxmlformats.org/officeDocument/2006/relationships/image" Target="../media/image29.jpeg"/><Relationship Id="rId16"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g"/><Relationship Id="rId3" Type="http://schemas.openxmlformats.org/officeDocument/2006/relationships/image" Target="../media/image45.jpeg"/><Relationship Id="rId7" Type="http://schemas.openxmlformats.org/officeDocument/2006/relationships/image" Target="../media/image49.png"/><Relationship Id="rId12" Type="http://schemas.openxmlformats.org/officeDocument/2006/relationships/image" Target="../media/image54.jpe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3.gif"/><Relationship Id="rId5" Type="http://schemas.openxmlformats.org/officeDocument/2006/relationships/image" Target="../media/image47.jpeg"/><Relationship Id="rId10" Type="http://schemas.openxmlformats.org/officeDocument/2006/relationships/image" Target="../media/image52.png"/><Relationship Id="rId4" Type="http://schemas.openxmlformats.org/officeDocument/2006/relationships/image" Target="../media/image46.jpe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06687" y="0"/>
            <a:ext cx="8385313" cy="6858000"/>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2"/>
          <a:stretch>
            <a:fillRect/>
          </a:stretch>
        </p:blipFill>
        <p:spPr>
          <a:xfrm>
            <a:off x="614100" y="1953317"/>
            <a:ext cx="2856674" cy="3568146"/>
          </a:xfrm>
          <a:prstGeom prst="rect">
            <a:avLst/>
          </a:prstGeom>
        </p:spPr>
      </p:pic>
      <p:grpSp>
        <p:nvGrpSpPr>
          <p:cNvPr id="6" name="Group 5"/>
          <p:cNvGrpSpPr/>
          <p:nvPr/>
        </p:nvGrpSpPr>
        <p:grpSpPr>
          <a:xfrm>
            <a:off x="4718953" y="1953317"/>
            <a:ext cx="6402933" cy="2869683"/>
            <a:chOff x="3357292" y="2788204"/>
            <a:chExt cx="7647926" cy="1429075"/>
          </a:xfrm>
          <a:solidFill>
            <a:schemeClr val="bg1"/>
          </a:solidFill>
        </p:grpSpPr>
        <p:sp>
          <p:nvSpPr>
            <p:cNvPr id="4" name="Rounded Rectangle 3"/>
            <p:cNvSpPr/>
            <p:nvPr/>
          </p:nvSpPr>
          <p:spPr>
            <a:xfrm>
              <a:off x="3357292" y="2788204"/>
              <a:ext cx="7647926" cy="359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357292" y="4181304"/>
              <a:ext cx="7647926" cy="359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4723001" y="2728337"/>
            <a:ext cx="6140741" cy="1569660"/>
          </a:xfrm>
          <a:prstGeom prst="rect">
            <a:avLst/>
          </a:prstGeom>
        </p:spPr>
        <p:txBody>
          <a:bodyPr wrap="square">
            <a:spAutoFit/>
          </a:bodyPr>
          <a:lstStyle/>
          <a:p>
            <a:r>
              <a:rPr lang="en-US" sz="3200" dirty="0">
                <a:solidFill>
                  <a:schemeClr val="bg1"/>
                </a:solidFill>
              </a:rPr>
              <a:t>Using </a:t>
            </a:r>
            <a:r>
              <a:rPr lang="en-US" sz="3200" dirty="0" smtClean="0">
                <a:solidFill>
                  <a:schemeClr val="bg1"/>
                </a:solidFill>
              </a:rPr>
              <a:t>Technology To Trigger Desired Consumer Behaviors &amp; Responses.</a:t>
            </a:r>
          </a:p>
          <a:p>
            <a:r>
              <a:rPr lang="en-US" sz="3200" dirty="0" smtClean="0">
                <a:solidFill>
                  <a:schemeClr val="bg1"/>
                </a:solidFill>
              </a:rPr>
              <a:t>(The 10 minutes version)</a:t>
            </a:r>
            <a:endParaRPr lang="en-US" sz="3200" dirty="0">
              <a:solidFill>
                <a:schemeClr val="bg1"/>
              </a:solidFill>
            </a:endParaRPr>
          </a:p>
        </p:txBody>
      </p:sp>
      <p:sp>
        <p:nvSpPr>
          <p:cNvPr id="9" name="Rectangle 8"/>
          <p:cNvSpPr/>
          <p:nvPr/>
        </p:nvSpPr>
        <p:spPr>
          <a:xfrm>
            <a:off x="6057409" y="4912570"/>
            <a:ext cx="3642985" cy="461665"/>
          </a:xfrm>
          <a:prstGeom prst="rect">
            <a:avLst/>
          </a:prstGeom>
        </p:spPr>
        <p:txBody>
          <a:bodyPr wrap="none">
            <a:spAutoFit/>
          </a:bodyPr>
          <a:lstStyle/>
          <a:p>
            <a:r>
              <a:rPr lang="en-US" sz="2400" dirty="0" smtClean="0">
                <a:solidFill>
                  <a:schemeClr val="bg1"/>
                </a:solidFill>
                <a:latin typeface="Impact" panose="020B0806030902050204" pitchFamily="34" charset="0"/>
                <a:ea typeface="Batang" panose="02030600000101010101" pitchFamily="18" charset="-127"/>
              </a:rPr>
              <a:t>Smart Tech 2016 – 4/7/2016</a:t>
            </a:r>
            <a:endParaRPr lang="en-US" sz="2400" dirty="0">
              <a:solidFill>
                <a:schemeClr val="bg1"/>
              </a:solidFill>
              <a:latin typeface="Impact" panose="020B0806030902050204" pitchFamily="34" charset="0"/>
            </a:endParaRPr>
          </a:p>
        </p:txBody>
      </p:sp>
    </p:spTree>
    <p:extLst>
      <p:ext uri="{BB962C8B-B14F-4D97-AF65-F5344CB8AC3E}">
        <p14:creationId xmlns:p14="http://schemas.microsoft.com/office/powerpoint/2010/main" val="552154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06687" y="0"/>
            <a:ext cx="8385313" cy="6858000"/>
          </a:xfrm>
          <a:prstGeom prst="rect">
            <a:avLst/>
          </a:prstGeom>
          <a:solidFill>
            <a:srgbClr val="CF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2"/>
          <a:stretch>
            <a:fillRect/>
          </a:stretch>
        </p:blipFill>
        <p:spPr>
          <a:xfrm>
            <a:off x="614100" y="1953317"/>
            <a:ext cx="2856674" cy="3568146"/>
          </a:xfrm>
          <a:prstGeom prst="rect">
            <a:avLst/>
          </a:prstGeom>
        </p:spPr>
      </p:pic>
      <p:grpSp>
        <p:nvGrpSpPr>
          <p:cNvPr id="6" name="Group 5"/>
          <p:cNvGrpSpPr/>
          <p:nvPr/>
        </p:nvGrpSpPr>
        <p:grpSpPr>
          <a:xfrm>
            <a:off x="4718953" y="1953317"/>
            <a:ext cx="6402933" cy="2869683"/>
            <a:chOff x="3357292" y="2788204"/>
            <a:chExt cx="7647926" cy="1429075"/>
          </a:xfrm>
          <a:solidFill>
            <a:schemeClr val="bg1"/>
          </a:solidFill>
        </p:grpSpPr>
        <p:sp>
          <p:nvSpPr>
            <p:cNvPr id="4" name="Rounded Rectangle 3"/>
            <p:cNvSpPr/>
            <p:nvPr/>
          </p:nvSpPr>
          <p:spPr>
            <a:xfrm>
              <a:off x="3357292" y="2788204"/>
              <a:ext cx="7647926" cy="359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357292" y="4181304"/>
              <a:ext cx="7647926" cy="3597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5384416" y="2594113"/>
            <a:ext cx="4597784" cy="1569660"/>
          </a:xfrm>
          <a:prstGeom prst="rect">
            <a:avLst/>
          </a:prstGeom>
        </p:spPr>
        <p:txBody>
          <a:bodyPr wrap="square">
            <a:spAutoFit/>
          </a:bodyPr>
          <a:lstStyle/>
          <a:p>
            <a:pPr algn="ctr"/>
            <a:r>
              <a:rPr lang="en-US" sz="4800" dirty="0">
                <a:solidFill>
                  <a:schemeClr val="bg1"/>
                </a:solidFill>
                <a:latin typeface="Impact" panose="020B0806030902050204" pitchFamily="34" charset="0"/>
                <a:ea typeface="Batang" panose="02030600000101010101" pitchFamily="18" charset="-127"/>
              </a:rPr>
              <a:t>BRAND STRATEGY &amp; INNOVATION</a:t>
            </a:r>
          </a:p>
        </p:txBody>
      </p:sp>
      <p:sp>
        <p:nvSpPr>
          <p:cNvPr id="9" name="Rectangle 8"/>
          <p:cNvSpPr/>
          <p:nvPr/>
        </p:nvSpPr>
        <p:spPr>
          <a:xfrm>
            <a:off x="6132910" y="4862236"/>
            <a:ext cx="3062057" cy="461665"/>
          </a:xfrm>
          <a:prstGeom prst="rect">
            <a:avLst/>
          </a:prstGeom>
        </p:spPr>
        <p:txBody>
          <a:bodyPr wrap="none">
            <a:spAutoFit/>
          </a:bodyPr>
          <a:lstStyle/>
          <a:p>
            <a:r>
              <a:rPr lang="en-US" sz="2400" dirty="0" smtClean="0">
                <a:solidFill>
                  <a:schemeClr val="bg1"/>
                </a:solidFill>
                <a:latin typeface="Impact" panose="020B0806030902050204" pitchFamily="34" charset="0"/>
                <a:ea typeface="Batang" panose="02030600000101010101" pitchFamily="18" charset="-127"/>
              </a:rPr>
              <a:t>A SHORT INTRODUCTION</a:t>
            </a:r>
            <a:endParaRPr lang="en-US" sz="2400" dirty="0">
              <a:solidFill>
                <a:schemeClr val="bg1"/>
              </a:solidFill>
              <a:latin typeface="Impact" panose="020B0806030902050204" pitchFamily="34" charset="0"/>
            </a:endParaRPr>
          </a:p>
        </p:txBody>
      </p:sp>
    </p:spTree>
    <p:extLst>
      <p:ext uri="{BB962C8B-B14F-4D97-AF65-F5344CB8AC3E}">
        <p14:creationId xmlns:p14="http://schemas.microsoft.com/office/powerpoint/2010/main" val="3736007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BCC148-9DEF-4BDF-B503-19A51413F908}" type="slidenum">
              <a:rPr lang="en-US" smtClean="0"/>
              <a:pPr/>
              <a:t>11</a:t>
            </a:fld>
            <a:endParaRPr lang="en-US" dirty="0"/>
          </a:p>
        </p:txBody>
      </p:sp>
      <p:sp>
        <p:nvSpPr>
          <p:cNvPr id="5" name="Oval 4"/>
          <p:cNvSpPr/>
          <p:nvPr/>
        </p:nvSpPr>
        <p:spPr>
          <a:xfrm>
            <a:off x="365588" y="2415568"/>
            <a:ext cx="3736511" cy="3736511"/>
          </a:xfrm>
          <a:prstGeom prst="ellipse">
            <a:avLst/>
          </a:prstGeom>
          <a:blipFill>
            <a:blip r:embed="rId2"/>
            <a:stretch>
              <a:fillRect/>
            </a:stretch>
          </a:blip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014537" y="894133"/>
            <a:ext cx="8845968" cy="1641402"/>
            <a:chOff x="1710114" y="1275133"/>
            <a:chExt cx="8845968" cy="1641402"/>
          </a:xfrm>
        </p:grpSpPr>
        <p:sp>
          <p:nvSpPr>
            <p:cNvPr id="6" name="Rectangle 5"/>
            <p:cNvSpPr/>
            <p:nvPr/>
          </p:nvSpPr>
          <p:spPr>
            <a:xfrm>
              <a:off x="2524918" y="1716206"/>
              <a:ext cx="8031164" cy="1200329"/>
            </a:xfrm>
            <a:prstGeom prst="rect">
              <a:avLst/>
            </a:prstGeom>
          </p:spPr>
          <p:txBody>
            <a:bodyPr wrap="square">
              <a:spAutoFit/>
            </a:bodyPr>
            <a:lstStyle/>
            <a:p>
              <a:r>
                <a:rPr lang="en-US" sz="2400" b="1" dirty="0" smtClean="0">
                  <a:solidFill>
                    <a:schemeClr val="tx1">
                      <a:lumMod val="75000"/>
                      <a:lumOff val="25000"/>
                    </a:schemeClr>
                  </a:solidFill>
                  <a:latin typeface="Gill Sans MT" panose="020B0502020104020203" pitchFamily="34" charset="0"/>
                </a:rPr>
                <a:t>Discovery </a:t>
              </a:r>
              <a:r>
                <a:rPr lang="en-US" sz="2400" b="1" dirty="0">
                  <a:solidFill>
                    <a:schemeClr val="tx1">
                      <a:lumMod val="75000"/>
                      <a:lumOff val="25000"/>
                    </a:schemeClr>
                  </a:solidFill>
                  <a:latin typeface="Gill Sans MT" panose="020B0502020104020203" pitchFamily="34" charset="0"/>
                </a:rPr>
                <a:t>consists of seeing what everybody has seen and thinking what nobody has </a:t>
              </a:r>
              <a:r>
                <a:rPr lang="en-US" sz="2400" b="1" dirty="0" smtClean="0">
                  <a:solidFill>
                    <a:schemeClr val="tx1">
                      <a:lumMod val="75000"/>
                      <a:lumOff val="25000"/>
                    </a:schemeClr>
                  </a:solidFill>
                  <a:latin typeface="Gill Sans MT" panose="020B0502020104020203" pitchFamily="34" charset="0"/>
                </a:rPr>
                <a:t>thought</a:t>
              </a:r>
              <a:r>
                <a:rPr lang="en-US" sz="2400" b="1" dirty="0">
                  <a:solidFill>
                    <a:schemeClr val="tx1">
                      <a:lumMod val="75000"/>
                      <a:lumOff val="25000"/>
                    </a:schemeClr>
                  </a:solidFill>
                  <a:latin typeface="Gill Sans MT" panose="020B0502020104020203" pitchFamily="34" charset="0"/>
                </a:rPr>
                <a:t/>
              </a:r>
              <a:br>
                <a:rPr lang="en-US" sz="2400" b="1" dirty="0">
                  <a:solidFill>
                    <a:schemeClr val="tx1">
                      <a:lumMod val="75000"/>
                      <a:lumOff val="25000"/>
                    </a:schemeClr>
                  </a:solidFill>
                  <a:latin typeface="Gill Sans MT" panose="020B0502020104020203" pitchFamily="34" charset="0"/>
                </a:rPr>
              </a:br>
              <a:endParaRPr lang="en-US" sz="2400" dirty="0">
                <a:solidFill>
                  <a:schemeClr val="tx1">
                    <a:lumMod val="75000"/>
                    <a:lumOff val="25000"/>
                  </a:schemeClr>
                </a:solidFill>
                <a:latin typeface="Gill Sans MT" panose="020B0502020104020203" pitchFamily="34" charset="0"/>
              </a:endParaRPr>
            </a:p>
          </p:txBody>
        </p:sp>
        <p:sp>
          <p:nvSpPr>
            <p:cNvPr id="7" name="TextBox 6"/>
            <p:cNvSpPr txBox="1"/>
            <p:nvPr/>
          </p:nvSpPr>
          <p:spPr>
            <a:xfrm>
              <a:off x="1710114" y="1275133"/>
              <a:ext cx="748923" cy="1446550"/>
            </a:xfrm>
            <a:prstGeom prst="rect">
              <a:avLst/>
            </a:prstGeom>
            <a:noFill/>
          </p:spPr>
          <p:txBody>
            <a:bodyPr wrap="none" rtlCol="0">
              <a:spAutoFit/>
            </a:bodyPr>
            <a:lstStyle/>
            <a:p>
              <a:r>
                <a:rPr lang="en-US" sz="8800" b="1" dirty="0" smtClean="0">
                  <a:solidFill>
                    <a:srgbClr val="CF000F"/>
                  </a:solidFill>
                  <a:latin typeface="Times New Roman" panose="02020603050405020304" pitchFamily="18" charset="0"/>
                  <a:ea typeface="Tahoma" panose="020B0604030504040204" pitchFamily="34" charset="0"/>
                  <a:cs typeface="Times New Roman" panose="02020603050405020304" pitchFamily="18" charset="0"/>
                </a:rPr>
                <a:t>“</a:t>
              </a:r>
              <a:endParaRPr lang="en-US" sz="8800" b="1" dirty="0">
                <a:solidFill>
                  <a:srgbClr val="CF000F"/>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9" name="Rectangle 8"/>
          <p:cNvSpPr/>
          <p:nvPr/>
        </p:nvSpPr>
        <p:spPr>
          <a:xfrm>
            <a:off x="4489937" y="4503131"/>
            <a:ext cx="6591678" cy="646331"/>
          </a:xfrm>
          <a:prstGeom prst="rect">
            <a:avLst/>
          </a:prstGeom>
        </p:spPr>
        <p:txBody>
          <a:bodyPr wrap="square">
            <a:spAutoFit/>
          </a:bodyPr>
          <a:lstStyle/>
          <a:p>
            <a:r>
              <a:rPr lang="en-US" dirty="0" smtClean="0">
                <a:solidFill>
                  <a:srgbClr val="CF000F"/>
                </a:solidFill>
                <a:latin typeface="Impact" panose="020B0806030902050204" pitchFamily="34" charset="0"/>
              </a:rPr>
              <a:t>Albert </a:t>
            </a:r>
            <a:r>
              <a:rPr lang="en-US" dirty="0">
                <a:solidFill>
                  <a:srgbClr val="CF000F"/>
                </a:solidFill>
                <a:latin typeface="Impact" panose="020B0806030902050204" pitchFamily="34" charset="0"/>
              </a:rPr>
              <a:t>von </a:t>
            </a:r>
            <a:r>
              <a:rPr lang="en-US" dirty="0" err="1" smtClean="0">
                <a:solidFill>
                  <a:srgbClr val="CF000F"/>
                </a:solidFill>
                <a:latin typeface="Impact" panose="020B0806030902050204" pitchFamily="34" charset="0"/>
              </a:rPr>
              <a:t>Szent-Gyorgy</a:t>
            </a:r>
            <a:r>
              <a:rPr lang="en-US" dirty="0" smtClean="0">
                <a:solidFill>
                  <a:srgbClr val="CF000F"/>
                </a:solidFill>
                <a:latin typeface="Impact" panose="020B0806030902050204" pitchFamily="34" charset="0"/>
              </a:rPr>
              <a:t> </a:t>
            </a:r>
            <a:r>
              <a:rPr lang="en-US" dirty="0"/>
              <a:t> </a:t>
            </a:r>
            <a:endParaRPr lang="en-US" dirty="0" smtClean="0"/>
          </a:p>
          <a:p>
            <a:r>
              <a:rPr lang="en-US" dirty="0" smtClean="0">
                <a:solidFill>
                  <a:schemeClr val="tx1">
                    <a:lumMod val="75000"/>
                    <a:lumOff val="25000"/>
                  </a:schemeClr>
                </a:solidFill>
                <a:latin typeface="Gill Sans MT" panose="020B0502020104020203" pitchFamily="34" charset="0"/>
              </a:rPr>
              <a:t>1937 </a:t>
            </a:r>
            <a:r>
              <a:rPr lang="en-US" dirty="0">
                <a:solidFill>
                  <a:schemeClr val="tx1">
                    <a:lumMod val="75000"/>
                    <a:lumOff val="25000"/>
                  </a:schemeClr>
                </a:solidFill>
                <a:latin typeface="Gill Sans MT" panose="020B0502020104020203" pitchFamily="34" charset="0"/>
              </a:rPr>
              <a:t>Nobel Prize Winner,  credited with discovering vitamin C</a:t>
            </a:r>
          </a:p>
        </p:txBody>
      </p:sp>
    </p:spTree>
    <p:extLst>
      <p:ext uri="{BB962C8B-B14F-4D97-AF65-F5344CB8AC3E}">
        <p14:creationId xmlns:p14="http://schemas.microsoft.com/office/powerpoint/2010/main" val="2785399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Who We Are</a:t>
            </a:r>
            <a:endParaRPr lang="en-US" sz="2200" dirty="0"/>
          </a:p>
        </p:txBody>
      </p:sp>
      <p:sp>
        <p:nvSpPr>
          <p:cNvPr id="3" name="Slide Number Placeholder 2"/>
          <p:cNvSpPr>
            <a:spLocks noGrp="1"/>
          </p:cNvSpPr>
          <p:nvPr>
            <p:ph type="sldNum" sz="quarter" idx="12"/>
          </p:nvPr>
        </p:nvSpPr>
        <p:spPr/>
        <p:txBody>
          <a:bodyPr/>
          <a:lstStyle/>
          <a:p>
            <a:fld id="{A3BCC148-9DEF-4BDF-B503-19A51413F908}" type="slidenum">
              <a:rPr lang="en-US" smtClean="0"/>
              <a:pPr/>
              <a:t>12</a:t>
            </a:fld>
            <a:endParaRPr lang="en-US" dirty="0"/>
          </a:p>
        </p:txBody>
      </p:sp>
      <p:sp>
        <p:nvSpPr>
          <p:cNvPr id="4" name="Rectangle 3"/>
          <p:cNvSpPr/>
          <p:nvPr/>
        </p:nvSpPr>
        <p:spPr>
          <a:xfrm>
            <a:off x="327023" y="1198689"/>
            <a:ext cx="10779591" cy="646331"/>
          </a:xfrm>
          <a:prstGeom prst="rect">
            <a:avLst/>
          </a:prstGeom>
        </p:spPr>
        <p:txBody>
          <a:bodyPr wrap="square">
            <a:spAutoFit/>
          </a:bodyPr>
          <a:lstStyle/>
          <a:p>
            <a:r>
              <a:rPr lang="en-US" dirty="0">
                <a:latin typeface="Gill Sans MT" panose="020B0502020104020203" pitchFamily="34" charset="0"/>
              </a:rPr>
              <a:t>First The Trousers Then The Shoes Inc. (First The Trousers or FTT for short) is a brand strategy and innovation boutique dedicated to helping </a:t>
            </a:r>
            <a:r>
              <a:rPr lang="en-US" dirty="0" smtClean="0">
                <a:latin typeface="Gill Sans MT" panose="020B0502020104020203" pitchFamily="34" charset="0"/>
              </a:rPr>
              <a:t>brands </a:t>
            </a:r>
            <a:r>
              <a:rPr lang="en-US" dirty="0">
                <a:latin typeface="Gill Sans MT" panose="020B0502020104020203" pitchFamily="34" charset="0"/>
              </a:rPr>
              <a:t>realize their business potential and grow. </a:t>
            </a:r>
          </a:p>
        </p:txBody>
      </p:sp>
      <p:sp>
        <p:nvSpPr>
          <p:cNvPr id="5" name="Oval 4"/>
          <p:cNvSpPr/>
          <p:nvPr/>
        </p:nvSpPr>
        <p:spPr>
          <a:xfrm>
            <a:off x="869127" y="2207942"/>
            <a:ext cx="1449658" cy="1449658"/>
          </a:xfrm>
          <a:prstGeom prst="ellipse">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86722" y="2207942"/>
            <a:ext cx="1449658" cy="1449658"/>
          </a:xfrm>
          <a:prstGeom prst="ellipse">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433312" y="2207942"/>
            <a:ext cx="1449658" cy="1449658"/>
          </a:xfrm>
          <a:prstGeom prst="ellipse">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259155" y="2191424"/>
            <a:ext cx="1449658" cy="1449658"/>
          </a:xfrm>
          <a:prstGeom prst="ellipse">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187025" y="2207942"/>
            <a:ext cx="1449658" cy="1449658"/>
          </a:xfrm>
          <a:prstGeom prst="ellipse">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9678" y="3889543"/>
            <a:ext cx="2008556" cy="584775"/>
          </a:xfrm>
          <a:prstGeom prst="rect">
            <a:avLst/>
          </a:prstGeom>
        </p:spPr>
        <p:txBody>
          <a:bodyPr wrap="square">
            <a:spAutoFit/>
          </a:bodyPr>
          <a:lstStyle/>
          <a:p>
            <a:pPr algn="ctr"/>
            <a:r>
              <a:rPr lang="en-US" sz="1600" dirty="0" smtClean="0">
                <a:solidFill>
                  <a:srgbClr val="CF000F"/>
                </a:solidFill>
                <a:latin typeface="Impact" panose="020B0806030902050204" pitchFamily="34" charset="0"/>
              </a:rPr>
              <a:t>Category Growth &amp; Innovation</a:t>
            </a:r>
            <a:endParaRPr lang="en-US" sz="1600" dirty="0">
              <a:solidFill>
                <a:srgbClr val="CF000F"/>
              </a:solidFill>
              <a:latin typeface="Impact" panose="020B0806030902050204" pitchFamily="34" charset="0"/>
            </a:endParaRPr>
          </a:p>
        </p:txBody>
      </p:sp>
      <p:sp>
        <p:nvSpPr>
          <p:cNvPr id="12" name="TextBox 11"/>
          <p:cNvSpPr txBox="1"/>
          <p:nvPr/>
        </p:nvSpPr>
        <p:spPr>
          <a:xfrm>
            <a:off x="567461" y="4632533"/>
            <a:ext cx="2186976" cy="646331"/>
          </a:xfrm>
          <a:prstGeom prst="rect">
            <a:avLst/>
          </a:prstGeom>
          <a:noFill/>
        </p:spPr>
        <p:txBody>
          <a:bodyPr wrap="square" rtlCol="0">
            <a:spAutoFit/>
          </a:bodyPr>
          <a:lstStyle/>
          <a:p>
            <a:pPr algn="ctr"/>
            <a:r>
              <a:rPr lang="en-US" sz="1200" dirty="0">
                <a:latin typeface="Gill Sans MT"/>
              </a:rPr>
              <a:t>Identification of new</a:t>
            </a:r>
          </a:p>
          <a:p>
            <a:pPr algn="ctr"/>
            <a:r>
              <a:rPr lang="en-US" sz="1200" dirty="0">
                <a:latin typeface="Gill Sans MT"/>
              </a:rPr>
              <a:t>growth opportunities &amp;</a:t>
            </a:r>
          </a:p>
          <a:p>
            <a:pPr algn="ctr"/>
            <a:r>
              <a:rPr lang="en-US" sz="1200" dirty="0">
                <a:latin typeface="Gill Sans MT"/>
              </a:rPr>
              <a:t>new product white spaces</a:t>
            </a:r>
            <a:endParaRPr lang="en-US" sz="1200" b="1" dirty="0">
              <a:latin typeface="Gill Sans MT"/>
            </a:endParaRPr>
          </a:p>
        </p:txBody>
      </p:sp>
      <p:sp>
        <p:nvSpPr>
          <p:cNvPr id="15" name="Rectangle 14"/>
          <p:cNvSpPr/>
          <p:nvPr/>
        </p:nvSpPr>
        <p:spPr>
          <a:xfrm>
            <a:off x="5543227" y="3889543"/>
            <a:ext cx="2008556" cy="338554"/>
          </a:xfrm>
          <a:prstGeom prst="rect">
            <a:avLst/>
          </a:prstGeom>
        </p:spPr>
        <p:txBody>
          <a:bodyPr wrap="square">
            <a:spAutoFit/>
          </a:bodyPr>
          <a:lstStyle/>
          <a:p>
            <a:pPr algn="ctr"/>
            <a:r>
              <a:rPr lang="en-US" sz="1600" dirty="0" smtClean="0">
                <a:solidFill>
                  <a:srgbClr val="CF000F"/>
                </a:solidFill>
                <a:latin typeface="Impact" panose="020B0806030902050204" pitchFamily="34" charset="0"/>
              </a:rPr>
              <a:t>Consumer Insights</a:t>
            </a:r>
            <a:endParaRPr lang="en-US" sz="1600" dirty="0">
              <a:solidFill>
                <a:srgbClr val="CF000F"/>
              </a:solidFill>
              <a:latin typeface="Impact" panose="020B0806030902050204" pitchFamily="34" charset="0"/>
            </a:endParaRPr>
          </a:p>
        </p:txBody>
      </p:sp>
      <p:sp>
        <p:nvSpPr>
          <p:cNvPr id="16" name="TextBox 15"/>
          <p:cNvSpPr txBox="1"/>
          <p:nvPr/>
        </p:nvSpPr>
        <p:spPr>
          <a:xfrm>
            <a:off x="5454017" y="4674370"/>
            <a:ext cx="2186976" cy="830997"/>
          </a:xfrm>
          <a:prstGeom prst="rect">
            <a:avLst/>
          </a:prstGeom>
          <a:noFill/>
        </p:spPr>
        <p:txBody>
          <a:bodyPr wrap="square" rtlCol="0">
            <a:spAutoFit/>
          </a:bodyPr>
          <a:lstStyle/>
          <a:p>
            <a:pPr algn="ctr"/>
            <a:r>
              <a:rPr lang="en-US" sz="1200" dirty="0">
                <a:latin typeface="Gill Sans MT"/>
              </a:rPr>
              <a:t>Identification and better</a:t>
            </a:r>
          </a:p>
          <a:p>
            <a:pPr algn="ctr"/>
            <a:r>
              <a:rPr lang="en-US" sz="1200" dirty="0">
                <a:latin typeface="Gill Sans MT"/>
              </a:rPr>
              <a:t>understanding of a brand’s</a:t>
            </a:r>
          </a:p>
          <a:p>
            <a:pPr algn="ctr"/>
            <a:r>
              <a:rPr lang="en-US" sz="1200" dirty="0">
                <a:latin typeface="Gill Sans MT"/>
              </a:rPr>
              <a:t>most promising consumer</a:t>
            </a:r>
          </a:p>
          <a:p>
            <a:pPr algn="ctr"/>
            <a:r>
              <a:rPr lang="en-US" sz="1200" dirty="0">
                <a:latin typeface="Gill Sans MT"/>
              </a:rPr>
              <a:t>segments</a:t>
            </a:r>
            <a:endParaRPr lang="en-US" sz="1200" b="1" dirty="0">
              <a:latin typeface="Gill Sans MT"/>
            </a:endParaRPr>
          </a:p>
        </p:txBody>
      </p:sp>
      <p:sp>
        <p:nvSpPr>
          <p:cNvPr id="17" name="Rectangle 16"/>
          <p:cNvSpPr/>
          <p:nvPr/>
        </p:nvSpPr>
        <p:spPr>
          <a:xfrm>
            <a:off x="3170736" y="3889543"/>
            <a:ext cx="2008556" cy="584775"/>
          </a:xfrm>
          <a:prstGeom prst="rect">
            <a:avLst/>
          </a:prstGeom>
        </p:spPr>
        <p:txBody>
          <a:bodyPr wrap="square">
            <a:spAutoFit/>
          </a:bodyPr>
          <a:lstStyle/>
          <a:p>
            <a:pPr algn="ctr"/>
            <a:r>
              <a:rPr lang="en-US" sz="1600" dirty="0">
                <a:solidFill>
                  <a:srgbClr val="CF000F"/>
                </a:solidFill>
                <a:latin typeface="Impact" panose="020B0806030902050204" pitchFamily="34" charset="0"/>
              </a:rPr>
              <a:t>Brand Positioning &amp; Storytelling</a:t>
            </a:r>
          </a:p>
        </p:txBody>
      </p:sp>
      <p:sp>
        <p:nvSpPr>
          <p:cNvPr id="18" name="TextBox 17"/>
          <p:cNvSpPr txBox="1"/>
          <p:nvPr/>
        </p:nvSpPr>
        <p:spPr>
          <a:xfrm>
            <a:off x="3056359" y="4707926"/>
            <a:ext cx="2186976" cy="646331"/>
          </a:xfrm>
          <a:prstGeom prst="rect">
            <a:avLst/>
          </a:prstGeom>
          <a:noFill/>
        </p:spPr>
        <p:txBody>
          <a:bodyPr wrap="square" rtlCol="0">
            <a:spAutoFit/>
          </a:bodyPr>
          <a:lstStyle/>
          <a:p>
            <a:pPr algn="ctr"/>
            <a:r>
              <a:rPr lang="en-US" sz="1200" dirty="0">
                <a:latin typeface="Gill Sans MT"/>
              </a:rPr>
              <a:t>Creation of compelling</a:t>
            </a:r>
          </a:p>
          <a:p>
            <a:pPr algn="ctr"/>
            <a:r>
              <a:rPr lang="en-US" sz="1200" dirty="0">
                <a:latin typeface="Gill Sans MT"/>
              </a:rPr>
              <a:t>positioning platforms and</a:t>
            </a:r>
          </a:p>
          <a:p>
            <a:pPr algn="ctr"/>
            <a:r>
              <a:rPr lang="en-US" sz="1200" dirty="0">
                <a:latin typeface="Gill Sans MT"/>
              </a:rPr>
              <a:t>brand stories</a:t>
            </a:r>
          </a:p>
        </p:txBody>
      </p:sp>
      <p:sp>
        <p:nvSpPr>
          <p:cNvPr id="19" name="Rectangle 18"/>
          <p:cNvSpPr/>
          <p:nvPr/>
        </p:nvSpPr>
        <p:spPr>
          <a:xfrm>
            <a:off x="9932533" y="3873025"/>
            <a:ext cx="2008556" cy="338554"/>
          </a:xfrm>
          <a:prstGeom prst="rect">
            <a:avLst/>
          </a:prstGeom>
        </p:spPr>
        <p:txBody>
          <a:bodyPr wrap="square">
            <a:spAutoFit/>
          </a:bodyPr>
          <a:lstStyle/>
          <a:p>
            <a:pPr algn="ctr"/>
            <a:r>
              <a:rPr lang="en-US" sz="1600" dirty="0">
                <a:solidFill>
                  <a:srgbClr val="CF000F"/>
                </a:solidFill>
                <a:latin typeface="Impact" panose="020B0806030902050204" pitchFamily="34" charset="0"/>
              </a:rPr>
              <a:t>Misc.</a:t>
            </a:r>
          </a:p>
        </p:txBody>
      </p:sp>
      <p:sp>
        <p:nvSpPr>
          <p:cNvPr id="20" name="TextBox 19"/>
          <p:cNvSpPr txBox="1"/>
          <p:nvPr/>
        </p:nvSpPr>
        <p:spPr>
          <a:xfrm>
            <a:off x="9843323" y="4750131"/>
            <a:ext cx="2186976" cy="646331"/>
          </a:xfrm>
          <a:prstGeom prst="rect">
            <a:avLst/>
          </a:prstGeom>
          <a:noFill/>
        </p:spPr>
        <p:txBody>
          <a:bodyPr wrap="square" rtlCol="0">
            <a:spAutoFit/>
          </a:bodyPr>
          <a:lstStyle/>
          <a:p>
            <a:pPr algn="ctr"/>
            <a:r>
              <a:rPr lang="en-US" sz="1200" dirty="0">
                <a:latin typeface="Gill Sans MT"/>
              </a:rPr>
              <a:t>Process Optimization</a:t>
            </a:r>
          </a:p>
          <a:p>
            <a:pPr algn="ctr"/>
            <a:r>
              <a:rPr lang="en-US" sz="1200" dirty="0">
                <a:latin typeface="Gill Sans MT"/>
              </a:rPr>
              <a:t>Speeches,</a:t>
            </a:r>
          </a:p>
          <a:p>
            <a:pPr algn="ctr"/>
            <a:r>
              <a:rPr lang="en-US" sz="1200" dirty="0">
                <a:latin typeface="Gill Sans MT"/>
              </a:rPr>
              <a:t>Etc.</a:t>
            </a:r>
          </a:p>
        </p:txBody>
      </p:sp>
      <p:sp>
        <p:nvSpPr>
          <p:cNvPr id="21" name="Rectangle 20"/>
          <p:cNvSpPr/>
          <p:nvPr/>
        </p:nvSpPr>
        <p:spPr>
          <a:xfrm>
            <a:off x="7852113" y="3889543"/>
            <a:ext cx="2008556" cy="584775"/>
          </a:xfrm>
          <a:prstGeom prst="rect">
            <a:avLst/>
          </a:prstGeom>
        </p:spPr>
        <p:txBody>
          <a:bodyPr wrap="square">
            <a:spAutoFit/>
          </a:bodyPr>
          <a:lstStyle/>
          <a:p>
            <a:pPr algn="ctr"/>
            <a:r>
              <a:rPr lang="en-US" sz="1600" dirty="0">
                <a:solidFill>
                  <a:srgbClr val="CF000F"/>
                </a:solidFill>
                <a:latin typeface="Impact" panose="020B0806030902050204" pitchFamily="34" charset="0"/>
              </a:rPr>
              <a:t>Communication strategies</a:t>
            </a:r>
          </a:p>
        </p:txBody>
      </p:sp>
      <p:sp>
        <p:nvSpPr>
          <p:cNvPr id="22" name="TextBox 21"/>
          <p:cNvSpPr txBox="1"/>
          <p:nvPr/>
        </p:nvSpPr>
        <p:spPr>
          <a:xfrm>
            <a:off x="7762903" y="4749871"/>
            <a:ext cx="2186976" cy="830997"/>
          </a:xfrm>
          <a:prstGeom prst="rect">
            <a:avLst/>
          </a:prstGeom>
          <a:noFill/>
        </p:spPr>
        <p:txBody>
          <a:bodyPr wrap="square" rtlCol="0">
            <a:spAutoFit/>
          </a:bodyPr>
          <a:lstStyle/>
          <a:p>
            <a:pPr algn="ctr"/>
            <a:r>
              <a:rPr lang="en-US" sz="1200" dirty="0">
                <a:latin typeface="Gill Sans MT"/>
              </a:rPr>
              <a:t>Development of</a:t>
            </a:r>
          </a:p>
          <a:p>
            <a:pPr algn="ctr"/>
            <a:r>
              <a:rPr lang="en-US" sz="1200" dirty="0">
                <a:latin typeface="Gill Sans MT"/>
              </a:rPr>
              <a:t>communication strategies</a:t>
            </a:r>
          </a:p>
          <a:p>
            <a:pPr algn="ctr"/>
            <a:r>
              <a:rPr lang="en-US" sz="1200" dirty="0">
                <a:latin typeface="Gill Sans MT"/>
              </a:rPr>
              <a:t>(briefs, customer journeys,</a:t>
            </a:r>
          </a:p>
          <a:p>
            <a:pPr algn="ctr"/>
            <a:r>
              <a:rPr lang="en-US" sz="1200" dirty="0">
                <a:latin typeface="Gill Sans MT"/>
              </a:rPr>
              <a:t>insights, etc.).</a:t>
            </a:r>
          </a:p>
        </p:txBody>
      </p:sp>
      <p:grpSp>
        <p:nvGrpSpPr>
          <p:cNvPr id="23" name="Group 22"/>
          <p:cNvGrpSpPr/>
          <p:nvPr/>
        </p:nvGrpSpPr>
        <p:grpSpPr>
          <a:xfrm>
            <a:off x="1251938" y="2623074"/>
            <a:ext cx="684036" cy="619394"/>
            <a:chOff x="11068050" y="3051175"/>
            <a:chExt cx="923925" cy="836613"/>
          </a:xfrm>
          <a:solidFill>
            <a:schemeClr val="bg1"/>
          </a:solidFill>
        </p:grpSpPr>
        <p:sp>
          <p:nvSpPr>
            <p:cNvPr id="24" name="Freeform 235"/>
            <p:cNvSpPr>
              <a:spLocks/>
            </p:cNvSpPr>
            <p:nvPr/>
          </p:nvSpPr>
          <p:spPr bwMode="auto">
            <a:xfrm>
              <a:off x="11068050" y="3051175"/>
              <a:ext cx="923925" cy="425450"/>
            </a:xfrm>
            <a:custGeom>
              <a:avLst/>
              <a:gdLst>
                <a:gd name="T0" fmla="*/ 1166 w 1166"/>
                <a:gd name="T1" fmla="*/ 0 h 536"/>
                <a:gd name="T2" fmla="*/ 1133 w 1166"/>
                <a:gd name="T3" fmla="*/ 142 h 536"/>
                <a:gd name="T4" fmla="*/ 1105 w 1166"/>
                <a:gd name="T5" fmla="*/ 89 h 536"/>
                <a:gd name="T6" fmla="*/ 1072 w 1166"/>
                <a:gd name="T7" fmla="*/ 117 h 536"/>
                <a:gd name="T8" fmla="*/ 911 w 1166"/>
                <a:gd name="T9" fmla="*/ 252 h 536"/>
                <a:gd name="T10" fmla="*/ 911 w 1166"/>
                <a:gd name="T11" fmla="*/ 252 h 536"/>
                <a:gd name="T12" fmla="*/ 867 w 1166"/>
                <a:gd name="T13" fmla="*/ 289 h 536"/>
                <a:gd name="T14" fmla="*/ 867 w 1166"/>
                <a:gd name="T15" fmla="*/ 289 h 536"/>
                <a:gd name="T16" fmla="*/ 697 w 1166"/>
                <a:gd name="T17" fmla="*/ 432 h 536"/>
                <a:gd name="T18" fmla="*/ 654 w 1166"/>
                <a:gd name="T19" fmla="*/ 469 h 536"/>
                <a:gd name="T20" fmla="*/ 592 w 1166"/>
                <a:gd name="T21" fmla="*/ 520 h 536"/>
                <a:gd name="T22" fmla="*/ 501 w 1166"/>
                <a:gd name="T23" fmla="*/ 395 h 536"/>
                <a:gd name="T24" fmla="*/ 462 w 1166"/>
                <a:gd name="T25" fmla="*/ 340 h 536"/>
                <a:gd name="T26" fmla="*/ 462 w 1166"/>
                <a:gd name="T27" fmla="*/ 340 h 536"/>
                <a:gd name="T28" fmla="*/ 429 w 1166"/>
                <a:gd name="T29" fmla="*/ 296 h 536"/>
                <a:gd name="T30" fmla="*/ 288 w 1166"/>
                <a:gd name="T31" fmla="*/ 377 h 536"/>
                <a:gd name="T32" fmla="*/ 248 w 1166"/>
                <a:gd name="T33" fmla="*/ 399 h 536"/>
                <a:gd name="T34" fmla="*/ 75 w 1166"/>
                <a:gd name="T35" fmla="*/ 496 h 536"/>
                <a:gd name="T36" fmla="*/ 0 w 1166"/>
                <a:gd name="T37" fmla="*/ 536 h 536"/>
                <a:gd name="T38" fmla="*/ 0 w 1166"/>
                <a:gd name="T39" fmla="*/ 491 h 536"/>
                <a:gd name="T40" fmla="*/ 435 w 1166"/>
                <a:gd name="T41" fmla="*/ 245 h 536"/>
                <a:gd name="T42" fmla="*/ 598 w 1166"/>
                <a:gd name="T43" fmla="*/ 452 h 536"/>
                <a:gd name="T44" fmla="*/ 1078 w 1166"/>
                <a:gd name="T45" fmla="*/ 58 h 536"/>
                <a:gd name="T46" fmla="*/ 1021 w 1166"/>
                <a:gd name="T47" fmla="*/ 36 h 536"/>
                <a:gd name="T48" fmla="*/ 1166 w 1166"/>
                <a:gd name="T49"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6" h="536">
                  <a:moveTo>
                    <a:pt x="1166" y="0"/>
                  </a:moveTo>
                  <a:lnTo>
                    <a:pt x="1133" y="142"/>
                  </a:lnTo>
                  <a:lnTo>
                    <a:pt x="1105" y="89"/>
                  </a:lnTo>
                  <a:lnTo>
                    <a:pt x="1072" y="117"/>
                  </a:lnTo>
                  <a:lnTo>
                    <a:pt x="911" y="252"/>
                  </a:lnTo>
                  <a:lnTo>
                    <a:pt x="911" y="252"/>
                  </a:lnTo>
                  <a:lnTo>
                    <a:pt x="867" y="289"/>
                  </a:lnTo>
                  <a:lnTo>
                    <a:pt x="867" y="289"/>
                  </a:lnTo>
                  <a:lnTo>
                    <a:pt x="697" y="432"/>
                  </a:lnTo>
                  <a:lnTo>
                    <a:pt x="654" y="469"/>
                  </a:lnTo>
                  <a:lnTo>
                    <a:pt x="592" y="520"/>
                  </a:lnTo>
                  <a:lnTo>
                    <a:pt x="501" y="395"/>
                  </a:lnTo>
                  <a:lnTo>
                    <a:pt x="462" y="340"/>
                  </a:lnTo>
                  <a:lnTo>
                    <a:pt x="462" y="340"/>
                  </a:lnTo>
                  <a:lnTo>
                    <a:pt x="429" y="296"/>
                  </a:lnTo>
                  <a:lnTo>
                    <a:pt x="288" y="377"/>
                  </a:lnTo>
                  <a:lnTo>
                    <a:pt x="248" y="399"/>
                  </a:lnTo>
                  <a:lnTo>
                    <a:pt x="75" y="496"/>
                  </a:lnTo>
                  <a:lnTo>
                    <a:pt x="0" y="536"/>
                  </a:lnTo>
                  <a:lnTo>
                    <a:pt x="0" y="491"/>
                  </a:lnTo>
                  <a:lnTo>
                    <a:pt x="435" y="245"/>
                  </a:lnTo>
                  <a:lnTo>
                    <a:pt x="598" y="452"/>
                  </a:lnTo>
                  <a:lnTo>
                    <a:pt x="1078" y="58"/>
                  </a:lnTo>
                  <a:lnTo>
                    <a:pt x="1021" y="36"/>
                  </a:lnTo>
                  <a:lnTo>
                    <a:pt x="1166"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36"/>
            <p:cNvSpPr>
              <a:spLocks/>
            </p:cNvSpPr>
            <p:nvPr/>
          </p:nvSpPr>
          <p:spPr bwMode="auto">
            <a:xfrm>
              <a:off x="11790363" y="3182938"/>
              <a:ext cx="130175" cy="704850"/>
            </a:xfrm>
            <a:custGeom>
              <a:avLst/>
              <a:gdLst>
                <a:gd name="T0" fmla="*/ 163 w 163"/>
                <a:gd name="T1" fmla="*/ 0 h 887"/>
                <a:gd name="T2" fmla="*/ 163 w 163"/>
                <a:gd name="T3" fmla="*/ 887 h 887"/>
                <a:gd name="T4" fmla="*/ 0 w 163"/>
                <a:gd name="T5" fmla="*/ 887 h 887"/>
                <a:gd name="T6" fmla="*/ 0 w 163"/>
                <a:gd name="T7" fmla="*/ 136 h 887"/>
                <a:gd name="T8" fmla="*/ 163 w 163"/>
                <a:gd name="T9" fmla="*/ 0 h 887"/>
              </a:gdLst>
              <a:ahLst/>
              <a:cxnLst>
                <a:cxn ang="0">
                  <a:pos x="T0" y="T1"/>
                </a:cxn>
                <a:cxn ang="0">
                  <a:pos x="T2" y="T3"/>
                </a:cxn>
                <a:cxn ang="0">
                  <a:pos x="T4" y="T5"/>
                </a:cxn>
                <a:cxn ang="0">
                  <a:pos x="T6" y="T7"/>
                </a:cxn>
                <a:cxn ang="0">
                  <a:pos x="T8" y="T9"/>
                </a:cxn>
              </a:cxnLst>
              <a:rect l="0" t="0" r="r" b="b"/>
              <a:pathLst>
                <a:path w="163" h="887">
                  <a:moveTo>
                    <a:pt x="163" y="0"/>
                  </a:moveTo>
                  <a:lnTo>
                    <a:pt x="163" y="887"/>
                  </a:lnTo>
                  <a:lnTo>
                    <a:pt x="0" y="887"/>
                  </a:lnTo>
                  <a:lnTo>
                    <a:pt x="0" y="136"/>
                  </a:lnTo>
                  <a:lnTo>
                    <a:pt x="163"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37"/>
            <p:cNvSpPr>
              <a:spLocks/>
            </p:cNvSpPr>
            <p:nvPr/>
          </p:nvSpPr>
          <p:spPr bwMode="auto">
            <a:xfrm>
              <a:off x="11620500" y="3317875"/>
              <a:ext cx="134938" cy="569913"/>
            </a:xfrm>
            <a:custGeom>
              <a:avLst/>
              <a:gdLst>
                <a:gd name="T0" fmla="*/ 170 w 170"/>
                <a:gd name="T1" fmla="*/ 0 h 716"/>
                <a:gd name="T2" fmla="*/ 170 w 170"/>
                <a:gd name="T3" fmla="*/ 716 h 716"/>
                <a:gd name="T4" fmla="*/ 0 w 170"/>
                <a:gd name="T5" fmla="*/ 716 h 716"/>
                <a:gd name="T6" fmla="*/ 0 w 170"/>
                <a:gd name="T7" fmla="*/ 143 h 716"/>
                <a:gd name="T8" fmla="*/ 170 w 170"/>
                <a:gd name="T9" fmla="*/ 0 h 716"/>
              </a:gdLst>
              <a:ahLst/>
              <a:cxnLst>
                <a:cxn ang="0">
                  <a:pos x="T0" y="T1"/>
                </a:cxn>
                <a:cxn ang="0">
                  <a:pos x="T2" y="T3"/>
                </a:cxn>
                <a:cxn ang="0">
                  <a:pos x="T4" y="T5"/>
                </a:cxn>
                <a:cxn ang="0">
                  <a:pos x="T6" y="T7"/>
                </a:cxn>
                <a:cxn ang="0">
                  <a:pos x="T8" y="T9"/>
                </a:cxn>
              </a:cxnLst>
              <a:rect l="0" t="0" r="r" b="b"/>
              <a:pathLst>
                <a:path w="170" h="716">
                  <a:moveTo>
                    <a:pt x="170" y="0"/>
                  </a:moveTo>
                  <a:lnTo>
                    <a:pt x="170" y="716"/>
                  </a:lnTo>
                  <a:lnTo>
                    <a:pt x="0" y="716"/>
                  </a:lnTo>
                  <a:lnTo>
                    <a:pt x="0" y="143"/>
                  </a:lnTo>
                  <a:lnTo>
                    <a:pt x="17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38"/>
            <p:cNvSpPr>
              <a:spLocks/>
            </p:cNvSpPr>
            <p:nvPr/>
          </p:nvSpPr>
          <p:spPr bwMode="auto">
            <a:xfrm>
              <a:off x="11464925" y="3408363"/>
              <a:ext cx="122238" cy="479425"/>
            </a:xfrm>
            <a:custGeom>
              <a:avLst/>
              <a:gdLst>
                <a:gd name="T0" fmla="*/ 153 w 153"/>
                <a:gd name="T1" fmla="*/ 64 h 603"/>
                <a:gd name="T2" fmla="*/ 153 w 153"/>
                <a:gd name="T3" fmla="*/ 603 h 603"/>
                <a:gd name="T4" fmla="*/ 0 w 153"/>
                <a:gd name="T5" fmla="*/ 603 h 603"/>
                <a:gd name="T6" fmla="*/ 0 w 153"/>
                <a:gd name="T7" fmla="*/ 0 h 603"/>
                <a:gd name="T8" fmla="*/ 88 w 153"/>
                <a:gd name="T9" fmla="*/ 119 h 603"/>
                <a:gd name="T10" fmla="*/ 153 w 153"/>
                <a:gd name="T11" fmla="*/ 64 h 603"/>
              </a:gdLst>
              <a:ahLst/>
              <a:cxnLst>
                <a:cxn ang="0">
                  <a:pos x="T0" y="T1"/>
                </a:cxn>
                <a:cxn ang="0">
                  <a:pos x="T2" y="T3"/>
                </a:cxn>
                <a:cxn ang="0">
                  <a:pos x="T4" y="T5"/>
                </a:cxn>
                <a:cxn ang="0">
                  <a:pos x="T6" y="T7"/>
                </a:cxn>
                <a:cxn ang="0">
                  <a:pos x="T8" y="T9"/>
                </a:cxn>
                <a:cxn ang="0">
                  <a:pos x="T10" y="T11"/>
                </a:cxn>
              </a:cxnLst>
              <a:rect l="0" t="0" r="r" b="b"/>
              <a:pathLst>
                <a:path w="153" h="603">
                  <a:moveTo>
                    <a:pt x="153" y="64"/>
                  </a:moveTo>
                  <a:lnTo>
                    <a:pt x="153" y="603"/>
                  </a:lnTo>
                  <a:lnTo>
                    <a:pt x="0" y="603"/>
                  </a:lnTo>
                  <a:lnTo>
                    <a:pt x="0" y="0"/>
                  </a:lnTo>
                  <a:lnTo>
                    <a:pt x="88" y="119"/>
                  </a:lnTo>
                  <a:lnTo>
                    <a:pt x="153" y="6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39"/>
            <p:cNvSpPr>
              <a:spLocks/>
            </p:cNvSpPr>
            <p:nvPr/>
          </p:nvSpPr>
          <p:spPr bwMode="auto">
            <a:xfrm>
              <a:off x="11295063" y="3325813"/>
              <a:ext cx="139700" cy="561975"/>
            </a:xfrm>
            <a:custGeom>
              <a:avLst/>
              <a:gdLst>
                <a:gd name="T0" fmla="*/ 174 w 174"/>
                <a:gd name="T1" fmla="*/ 49 h 707"/>
                <a:gd name="T2" fmla="*/ 174 w 174"/>
                <a:gd name="T3" fmla="*/ 707 h 707"/>
                <a:gd name="T4" fmla="*/ 0 w 174"/>
                <a:gd name="T5" fmla="*/ 707 h 707"/>
                <a:gd name="T6" fmla="*/ 0 w 174"/>
                <a:gd name="T7" fmla="*/ 75 h 707"/>
                <a:gd name="T8" fmla="*/ 137 w 174"/>
                <a:gd name="T9" fmla="*/ 0 h 707"/>
                <a:gd name="T10" fmla="*/ 174 w 174"/>
                <a:gd name="T11" fmla="*/ 49 h 707"/>
              </a:gdLst>
              <a:ahLst/>
              <a:cxnLst>
                <a:cxn ang="0">
                  <a:pos x="T0" y="T1"/>
                </a:cxn>
                <a:cxn ang="0">
                  <a:pos x="T2" y="T3"/>
                </a:cxn>
                <a:cxn ang="0">
                  <a:pos x="T4" y="T5"/>
                </a:cxn>
                <a:cxn ang="0">
                  <a:pos x="T6" y="T7"/>
                </a:cxn>
                <a:cxn ang="0">
                  <a:pos x="T8" y="T9"/>
                </a:cxn>
                <a:cxn ang="0">
                  <a:pos x="T10" y="T11"/>
                </a:cxn>
              </a:cxnLst>
              <a:rect l="0" t="0" r="r" b="b"/>
              <a:pathLst>
                <a:path w="174" h="707">
                  <a:moveTo>
                    <a:pt x="174" y="49"/>
                  </a:moveTo>
                  <a:lnTo>
                    <a:pt x="174" y="707"/>
                  </a:lnTo>
                  <a:lnTo>
                    <a:pt x="0" y="707"/>
                  </a:lnTo>
                  <a:lnTo>
                    <a:pt x="0" y="75"/>
                  </a:lnTo>
                  <a:lnTo>
                    <a:pt x="137" y="0"/>
                  </a:lnTo>
                  <a:lnTo>
                    <a:pt x="174" y="4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40"/>
            <p:cNvSpPr>
              <a:spLocks/>
            </p:cNvSpPr>
            <p:nvPr/>
          </p:nvSpPr>
          <p:spPr bwMode="auto">
            <a:xfrm>
              <a:off x="11126788" y="3403600"/>
              <a:ext cx="136525" cy="484188"/>
            </a:xfrm>
            <a:custGeom>
              <a:avLst/>
              <a:gdLst>
                <a:gd name="T0" fmla="*/ 173 w 173"/>
                <a:gd name="T1" fmla="*/ 0 h 610"/>
                <a:gd name="T2" fmla="*/ 173 w 173"/>
                <a:gd name="T3" fmla="*/ 610 h 610"/>
                <a:gd name="T4" fmla="*/ 0 w 173"/>
                <a:gd name="T5" fmla="*/ 610 h 610"/>
                <a:gd name="T6" fmla="*/ 0 w 173"/>
                <a:gd name="T7" fmla="*/ 93 h 610"/>
                <a:gd name="T8" fmla="*/ 173 w 173"/>
                <a:gd name="T9" fmla="*/ 0 h 610"/>
              </a:gdLst>
              <a:ahLst/>
              <a:cxnLst>
                <a:cxn ang="0">
                  <a:pos x="T0" y="T1"/>
                </a:cxn>
                <a:cxn ang="0">
                  <a:pos x="T2" y="T3"/>
                </a:cxn>
                <a:cxn ang="0">
                  <a:pos x="T4" y="T5"/>
                </a:cxn>
                <a:cxn ang="0">
                  <a:pos x="T6" y="T7"/>
                </a:cxn>
                <a:cxn ang="0">
                  <a:pos x="T8" y="T9"/>
                </a:cxn>
              </a:cxnLst>
              <a:rect l="0" t="0" r="r" b="b"/>
              <a:pathLst>
                <a:path w="173" h="610">
                  <a:moveTo>
                    <a:pt x="173" y="0"/>
                  </a:moveTo>
                  <a:lnTo>
                    <a:pt x="173" y="610"/>
                  </a:lnTo>
                  <a:lnTo>
                    <a:pt x="0" y="610"/>
                  </a:lnTo>
                  <a:lnTo>
                    <a:pt x="0" y="93"/>
                  </a:lnTo>
                  <a:lnTo>
                    <a:pt x="173"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097" name="Group 5"/>
          <p:cNvGrpSpPr>
            <a:grpSpLocks noChangeAspect="1"/>
          </p:cNvGrpSpPr>
          <p:nvPr/>
        </p:nvGrpSpPr>
        <p:grpSpPr bwMode="auto">
          <a:xfrm>
            <a:off x="6128950" y="2559200"/>
            <a:ext cx="965201" cy="832528"/>
            <a:chOff x="2005" y="1401"/>
            <a:chExt cx="1164" cy="1004"/>
          </a:xfrm>
          <a:solidFill>
            <a:schemeClr val="bg1"/>
          </a:solidFill>
        </p:grpSpPr>
        <p:sp>
          <p:nvSpPr>
            <p:cNvPr id="4100" name="Freeform 6"/>
            <p:cNvSpPr>
              <a:spLocks/>
            </p:cNvSpPr>
            <p:nvPr/>
          </p:nvSpPr>
          <p:spPr bwMode="auto">
            <a:xfrm>
              <a:off x="2005" y="1721"/>
              <a:ext cx="333" cy="545"/>
            </a:xfrm>
            <a:custGeom>
              <a:avLst/>
              <a:gdLst>
                <a:gd name="T0" fmla="*/ 194 w 196"/>
                <a:gd name="T1" fmla="*/ 321 h 325"/>
                <a:gd name="T2" fmla="*/ 189 w 196"/>
                <a:gd name="T3" fmla="*/ 227 h 325"/>
                <a:gd name="T4" fmla="*/ 189 w 196"/>
                <a:gd name="T5" fmla="*/ 208 h 325"/>
                <a:gd name="T6" fmla="*/ 151 w 196"/>
                <a:gd name="T7" fmla="*/ 92 h 325"/>
                <a:gd name="T8" fmla="*/ 161 w 196"/>
                <a:gd name="T9" fmla="*/ 31 h 325"/>
                <a:gd name="T10" fmla="*/ 158 w 196"/>
                <a:gd name="T11" fmla="*/ 16 h 325"/>
                <a:gd name="T12" fmla="*/ 77 w 196"/>
                <a:gd name="T13" fmla="*/ 64 h 325"/>
                <a:gd name="T14" fmla="*/ 76 w 196"/>
                <a:gd name="T15" fmla="*/ 93 h 325"/>
                <a:gd name="T16" fmla="*/ 79 w 196"/>
                <a:gd name="T17" fmla="*/ 118 h 325"/>
                <a:gd name="T18" fmla="*/ 108 w 196"/>
                <a:gd name="T19" fmla="*/ 172 h 325"/>
                <a:gd name="T20" fmla="*/ 99 w 196"/>
                <a:gd name="T21" fmla="*/ 194 h 325"/>
                <a:gd name="T22" fmla="*/ 54 w 196"/>
                <a:gd name="T23" fmla="*/ 210 h 325"/>
                <a:gd name="T24" fmla="*/ 19 w 196"/>
                <a:gd name="T25" fmla="*/ 224 h 325"/>
                <a:gd name="T26" fmla="*/ 0 w 196"/>
                <a:gd name="T27" fmla="*/ 274 h 325"/>
                <a:gd name="T28" fmla="*/ 26 w 196"/>
                <a:gd name="T29" fmla="*/ 301 h 325"/>
                <a:gd name="T30" fmla="*/ 58 w 196"/>
                <a:gd name="T31" fmla="*/ 312 h 325"/>
                <a:gd name="T32" fmla="*/ 194 w 196"/>
                <a:gd name="T33" fmla="*/ 3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325">
                  <a:moveTo>
                    <a:pt x="194" y="321"/>
                  </a:moveTo>
                  <a:cubicBezTo>
                    <a:pt x="170" y="296"/>
                    <a:pt x="167" y="253"/>
                    <a:pt x="189" y="227"/>
                  </a:cubicBezTo>
                  <a:cubicBezTo>
                    <a:pt x="196" y="219"/>
                    <a:pt x="194" y="215"/>
                    <a:pt x="189" y="208"/>
                  </a:cubicBezTo>
                  <a:cubicBezTo>
                    <a:pt x="165" y="173"/>
                    <a:pt x="148" y="135"/>
                    <a:pt x="151" y="92"/>
                  </a:cubicBezTo>
                  <a:cubicBezTo>
                    <a:pt x="152" y="71"/>
                    <a:pt x="157" y="51"/>
                    <a:pt x="161" y="31"/>
                  </a:cubicBezTo>
                  <a:cubicBezTo>
                    <a:pt x="163" y="26"/>
                    <a:pt x="167" y="20"/>
                    <a:pt x="158" y="16"/>
                  </a:cubicBezTo>
                  <a:cubicBezTo>
                    <a:pt x="125" y="0"/>
                    <a:pt x="78" y="28"/>
                    <a:pt x="77" y="64"/>
                  </a:cubicBezTo>
                  <a:cubicBezTo>
                    <a:pt x="77" y="74"/>
                    <a:pt x="81" y="84"/>
                    <a:pt x="76" y="93"/>
                  </a:cubicBezTo>
                  <a:cubicBezTo>
                    <a:pt x="71" y="103"/>
                    <a:pt x="73" y="111"/>
                    <a:pt x="79" y="118"/>
                  </a:cubicBezTo>
                  <a:cubicBezTo>
                    <a:pt x="91" y="135"/>
                    <a:pt x="96" y="155"/>
                    <a:pt x="108" y="172"/>
                  </a:cubicBezTo>
                  <a:cubicBezTo>
                    <a:pt x="115" y="182"/>
                    <a:pt x="111" y="189"/>
                    <a:pt x="99" y="194"/>
                  </a:cubicBezTo>
                  <a:cubicBezTo>
                    <a:pt x="85" y="201"/>
                    <a:pt x="69" y="205"/>
                    <a:pt x="54" y="210"/>
                  </a:cubicBezTo>
                  <a:cubicBezTo>
                    <a:pt x="42" y="213"/>
                    <a:pt x="30" y="217"/>
                    <a:pt x="19" y="224"/>
                  </a:cubicBezTo>
                  <a:cubicBezTo>
                    <a:pt x="2" y="237"/>
                    <a:pt x="0" y="255"/>
                    <a:pt x="0" y="274"/>
                  </a:cubicBezTo>
                  <a:cubicBezTo>
                    <a:pt x="0" y="291"/>
                    <a:pt x="14" y="296"/>
                    <a:pt x="26" y="301"/>
                  </a:cubicBezTo>
                  <a:cubicBezTo>
                    <a:pt x="37" y="305"/>
                    <a:pt x="47" y="309"/>
                    <a:pt x="58" y="312"/>
                  </a:cubicBezTo>
                  <a:cubicBezTo>
                    <a:pt x="102" y="325"/>
                    <a:pt x="147" y="325"/>
                    <a:pt x="194" y="3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1" name="Freeform 7"/>
            <p:cNvSpPr>
              <a:spLocks/>
            </p:cNvSpPr>
            <p:nvPr/>
          </p:nvSpPr>
          <p:spPr bwMode="auto">
            <a:xfrm>
              <a:off x="2290" y="1600"/>
              <a:ext cx="577" cy="564"/>
            </a:xfrm>
            <a:custGeom>
              <a:avLst/>
              <a:gdLst>
                <a:gd name="T0" fmla="*/ 172 w 340"/>
                <a:gd name="T1" fmla="*/ 3 h 336"/>
                <a:gd name="T2" fmla="*/ 4 w 340"/>
                <a:gd name="T3" fmla="*/ 159 h 336"/>
                <a:gd name="T4" fmla="*/ 160 w 340"/>
                <a:gd name="T5" fmla="*/ 332 h 336"/>
                <a:gd name="T6" fmla="*/ 336 w 340"/>
                <a:gd name="T7" fmla="*/ 180 h 336"/>
                <a:gd name="T8" fmla="*/ 172 w 340"/>
                <a:gd name="T9" fmla="*/ 3 h 336"/>
              </a:gdLst>
              <a:ahLst/>
              <a:cxnLst>
                <a:cxn ang="0">
                  <a:pos x="T0" y="T1"/>
                </a:cxn>
                <a:cxn ang="0">
                  <a:pos x="T2" y="T3"/>
                </a:cxn>
                <a:cxn ang="0">
                  <a:pos x="T4" y="T5"/>
                </a:cxn>
                <a:cxn ang="0">
                  <a:pos x="T6" y="T7"/>
                </a:cxn>
                <a:cxn ang="0">
                  <a:pos x="T8" y="T9"/>
                </a:cxn>
              </a:cxnLst>
              <a:rect l="0" t="0" r="r" b="b"/>
              <a:pathLst>
                <a:path w="340" h="336">
                  <a:moveTo>
                    <a:pt x="172" y="3"/>
                  </a:moveTo>
                  <a:cubicBezTo>
                    <a:pt x="85" y="0"/>
                    <a:pt x="8" y="71"/>
                    <a:pt x="4" y="159"/>
                  </a:cubicBezTo>
                  <a:cubicBezTo>
                    <a:pt x="0" y="251"/>
                    <a:pt x="70" y="329"/>
                    <a:pt x="160" y="332"/>
                  </a:cubicBezTo>
                  <a:cubicBezTo>
                    <a:pt x="255" y="336"/>
                    <a:pt x="332" y="269"/>
                    <a:pt x="336" y="180"/>
                  </a:cubicBezTo>
                  <a:cubicBezTo>
                    <a:pt x="340" y="80"/>
                    <a:pt x="273" y="7"/>
                    <a:pt x="17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2" name="Freeform 8"/>
            <p:cNvSpPr>
              <a:spLocks/>
            </p:cNvSpPr>
            <p:nvPr/>
          </p:nvSpPr>
          <p:spPr bwMode="auto">
            <a:xfrm>
              <a:off x="2855" y="1736"/>
              <a:ext cx="314" cy="498"/>
            </a:xfrm>
            <a:custGeom>
              <a:avLst/>
              <a:gdLst>
                <a:gd name="T0" fmla="*/ 0 w 185"/>
                <a:gd name="T1" fmla="*/ 184 h 297"/>
                <a:gd name="T2" fmla="*/ 54 w 185"/>
                <a:gd name="T3" fmla="*/ 212 h 297"/>
                <a:gd name="T4" fmla="*/ 127 w 185"/>
                <a:gd name="T5" fmla="*/ 284 h 297"/>
                <a:gd name="T6" fmla="*/ 178 w 185"/>
                <a:gd name="T7" fmla="*/ 275 h 297"/>
                <a:gd name="T8" fmla="*/ 160 w 185"/>
                <a:gd name="T9" fmla="*/ 215 h 297"/>
                <a:gd name="T10" fmla="*/ 127 w 185"/>
                <a:gd name="T11" fmla="*/ 201 h 297"/>
                <a:gd name="T12" fmla="*/ 86 w 185"/>
                <a:gd name="T13" fmla="*/ 189 h 297"/>
                <a:gd name="T14" fmla="*/ 73 w 185"/>
                <a:gd name="T15" fmla="*/ 160 h 297"/>
                <a:gd name="T16" fmla="*/ 86 w 185"/>
                <a:gd name="T17" fmla="*/ 131 h 297"/>
                <a:gd name="T18" fmla="*/ 104 w 185"/>
                <a:gd name="T19" fmla="*/ 69 h 297"/>
                <a:gd name="T20" fmla="*/ 32 w 185"/>
                <a:gd name="T21" fmla="*/ 4 h 297"/>
                <a:gd name="T22" fmla="*/ 18 w 185"/>
                <a:gd name="T23" fmla="*/ 24 h 297"/>
                <a:gd name="T24" fmla="*/ 29 w 185"/>
                <a:gd name="T25" fmla="*/ 102 h 297"/>
                <a:gd name="T26" fmla="*/ 0 w 185"/>
                <a:gd name="T27" fmla="*/ 1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 h="297">
                  <a:moveTo>
                    <a:pt x="0" y="184"/>
                  </a:moveTo>
                  <a:cubicBezTo>
                    <a:pt x="22" y="188"/>
                    <a:pt x="39" y="198"/>
                    <a:pt x="54" y="212"/>
                  </a:cubicBezTo>
                  <a:cubicBezTo>
                    <a:pt x="78" y="237"/>
                    <a:pt x="104" y="259"/>
                    <a:pt x="127" y="284"/>
                  </a:cubicBezTo>
                  <a:cubicBezTo>
                    <a:pt x="139" y="297"/>
                    <a:pt x="171" y="290"/>
                    <a:pt x="178" y="275"/>
                  </a:cubicBezTo>
                  <a:cubicBezTo>
                    <a:pt x="185" y="256"/>
                    <a:pt x="177" y="227"/>
                    <a:pt x="160" y="215"/>
                  </a:cubicBezTo>
                  <a:cubicBezTo>
                    <a:pt x="150" y="208"/>
                    <a:pt x="139" y="204"/>
                    <a:pt x="127" y="201"/>
                  </a:cubicBezTo>
                  <a:cubicBezTo>
                    <a:pt x="113" y="197"/>
                    <a:pt x="100" y="194"/>
                    <a:pt x="86" y="189"/>
                  </a:cubicBezTo>
                  <a:cubicBezTo>
                    <a:pt x="69" y="183"/>
                    <a:pt x="66" y="176"/>
                    <a:pt x="73" y="160"/>
                  </a:cubicBezTo>
                  <a:cubicBezTo>
                    <a:pt x="78" y="150"/>
                    <a:pt x="79" y="138"/>
                    <a:pt x="86" y="131"/>
                  </a:cubicBezTo>
                  <a:cubicBezTo>
                    <a:pt x="103" y="113"/>
                    <a:pt x="103" y="92"/>
                    <a:pt x="104" y="69"/>
                  </a:cubicBezTo>
                  <a:cubicBezTo>
                    <a:pt x="107" y="19"/>
                    <a:pt x="67" y="0"/>
                    <a:pt x="32" y="4"/>
                  </a:cubicBezTo>
                  <a:cubicBezTo>
                    <a:pt x="20" y="6"/>
                    <a:pt x="14" y="9"/>
                    <a:pt x="18" y="24"/>
                  </a:cubicBezTo>
                  <a:cubicBezTo>
                    <a:pt x="25" y="49"/>
                    <a:pt x="32" y="75"/>
                    <a:pt x="29" y="102"/>
                  </a:cubicBezTo>
                  <a:cubicBezTo>
                    <a:pt x="26" y="131"/>
                    <a:pt x="17" y="158"/>
                    <a:pt x="0"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3" name="Freeform 9"/>
            <p:cNvSpPr>
              <a:spLocks/>
            </p:cNvSpPr>
            <p:nvPr/>
          </p:nvSpPr>
          <p:spPr bwMode="auto">
            <a:xfrm>
              <a:off x="2769" y="2060"/>
              <a:ext cx="364" cy="345"/>
            </a:xfrm>
            <a:custGeom>
              <a:avLst/>
              <a:gdLst>
                <a:gd name="T0" fmla="*/ 160 w 215"/>
                <a:gd name="T1" fmla="*/ 206 h 206"/>
                <a:gd name="T2" fmla="*/ 198 w 215"/>
                <a:gd name="T3" fmla="*/ 182 h 206"/>
                <a:gd name="T4" fmla="*/ 197 w 215"/>
                <a:gd name="T5" fmla="*/ 132 h 206"/>
                <a:gd name="T6" fmla="*/ 89 w 215"/>
                <a:gd name="T7" fmla="*/ 26 h 206"/>
                <a:gd name="T8" fmla="*/ 43 w 215"/>
                <a:gd name="T9" fmla="*/ 1 h 206"/>
                <a:gd name="T10" fmla="*/ 30 w 215"/>
                <a:gd name="T11" fmla="*/ 4 h 206"/>
                <a:gd name="T12" fmla="*/ 5 w 215"/>
                <a:gd name="T13" fmla="*/ 31 h 206"/>
                <a:gd name="T14" fmla="*/ 1 w 215"/>
                <a:gd name="T15" fmla="*/ 41 h 206"/>
                <a:gd name="T16" fmla="*/ 18 w 215"/>
                <a:gd name="T17" fmla="*/ 78 h 206"/>
                <a:gd name="T18" fmla="*/ 133 w 215"/>
                <a:gd name="T19" fmla="*/ 193 h 206"/>
                <a:gd name="T20" fmla="*/ 160 w 215"/>
                <a:gd name="T21"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06">
                  <a:moveTo>
                    <a:pt x="160" y="206"/>
                  </a:moveTo>
                  <a:cubicBezTo>
                    <a:pt x="178" y="205"/>
                    <a:pt x="188" y="194"/>
                    <a:pt x="198" y="182"/>
                  </a:cubicBezTo>
                  <a:cubicBezTo>
                    <a:pt x="215" y="163"/>
                    <a:pt x="214" y="150"/>
                    <a:pt x="197" y="132"/>
                  </a:cubicBezTo>
                  <a:cubicBezTo>
                    <a:pt x="163" y="94"/>
                    <a:pt x="124" y="62"/>
                    <a:pt x="89" y="26"/>
                  </a:cubicBezTo>
                  <a:cubicBezTo>
                    <a:pt x="76" y="12"/>
                    <a:pt x="60" y="5"/>
                    <a:pt x="43" y="1"/>
                  </a:cubicBezTo>
                  <a:cubicBezTo>
                    <a:pt x="37" y="0"/>
                    <a:pt x="34" y="0"/>
                    <a:pt x="30" y="4"/>
                  </a:cubicBezTo>
                  <a:cubicBezTo>
                    <a:pt x="21" y="13"/>
                    <a:pt x="13" y="22"/>
                    <a:pt x="5" y="31"/>
                  </a:cubicBezTo>
                  <a:cubicBezTo>
                    <a:pt x="2" y="33"/>
                    <a:pt x="0" y="37"/>
                    <a:pt x="1" y="41"/>
                  </a:cubicBezTo>
                  <a:cubicBezTo>
                    <a:pt x="6" y="54"/>
                    <a:pt x="8" y="68"/>
                    <a:pt x="18" y="78"/>
                  </a:cubicBezTo>
                  <a:cubicBezTo>
                    <a:pt x="57" y="116"/>
                    <a:pt x="95" y="155"/>
                    <a:pt x="133" y="193"/>
                  </a:cubicBezTo>
                  <a:cubicBezTo>
                    <a:pt x="141" y="201"/>
                    <a:pt x="151" y="204"/>
                    <a:pt x="160"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4" name="Freeform 10"/>
            <p:cNvSpPr>
              <a:spLocks/>
            </p:cNvSpPr>
            <p:nvPr/>
          </p:nvSpPr>
          <p:spPr bwMode="auto">
            <a:xfrm>
              <a:off x="2312" y="2103"/>
              <a:ext cx="496" cy="190"/>
            </a:xfrm>
            <a:custGeom>
              <a:avLst/>
              <a:gdLst>
                <a:gd name="T0" fmla="*/ 139 w 292"/>
                <a:gd name="T1" fmla="*/ 112 h 113"/>
                <a:gd name="T2" fmla="*/ 215 w 292"/>
                <a:gd name="T3" fmla="*/ 105 h 113"/>
                <a:gd name="T4" fmla="*/ 280 w 292"/>
                <a:gd name="T5" fmla="*/ 84 h 113"/>
                <a:gd name="T6" fmla="*/ 282 w 292"/>
                <a:gd name="T7" fmla="*/ 73 h 113"/>
                <a:gd name="T8" fmla="*/ 258 w 292"/>
                <a:gd name="T9" fmla="*/ 33 h 113"/>
                <a:gd name="T10" fmla="*/ 246 w 292"/>
                <a:gd name="T11" fmla="*/ 27 h 113"/>
                <a:gd name="T12" fmla="*/ 168 w 292"/>
                <a:gd name="T13" fmla="*/ 48 h 113"/>
                <a:gd name="T14" fmla="*/ 40 w 292"/>
                <a:gd name="T15" fmla="*/ 9 h 113"/>
                <a:gd name="T16" fmla="*/ 25 w 292"/>
                <a:gd name="T17" fmla="*/ 6 h 113"/>
                <a:gd name="T18" fmla="*/ 33 w 292"/>
                <a:gd name="T19" fmla="*/ 92 h 113"/>
                <a:gd name="T20" fmla="*/ 139 w 292"/>
                <a:gd name="T2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113">
                  <a:moveTo>
                    <a:pt x="139" y="112"/>
                  </a:moveTo>
                  <a:cubicBezTo>
                    <a:pt x="163" y="113"/>
                    <a:pt x="189" y="110"/>
                    <a:pt x="215" y="105"/>
                  </a:cubicBezTo>
                  <a:cubicBezTo>
                    <a:pt x="237" y="100"/>
                    <a:pt x="259" y="95"/>
                    <a:pt x="280" y="84"/>
                  </a:cubicBezTo>
                  <a:cubicBezTo>
                    <a:pt x="284" y="82"/>
                    <a:pt x="292" y="79"/>
                    <a:pt x="282" y="73"/>
                  </a:cubicBezTo>
                  <a:cubicBezTo>
                    <a:pt x="267" y="64"/>
                    <a:pt x="261" y="49"/>
                    <a:pt x="258" y="33"/>
                  </a:cubicBezTo>
                  <a:cubicBezTo>
                    <a:pt x="256" y="24"/>
                    <a:pt x="254" y="23"/>
                    <a:pt x="246" y="27"/>
                  </a:cubicBezTo>
                  <a:cubicBezTo>
                    <a:pt x="221" y="39"/>
                    <a:pt x="195" y="46"/>
                    <a:pt x="168" y="48"/>
                  </a:cubicBezTo>
                  <a:cubicBezTo>
                    <a:pt x="121" y="50"/>
                    <a:pt x="78" y="37"/>
                    <a:pt x="40" y="9"/>
                  </a:cubicBezTo>
                  <a:cubicBezTo>
                    <a:pt x="36" y="6"/>
                    <a:pt x="33" y="0"/>
                    <a:pt x="25" y="6"/>
                  </a:cubicBezTo>
                  <a:cubicBezTo>
                    <a:pt x="0" y="26"/>
                    <a:pt x="5" y="78"/>
                    <a:pt x="33" y="92"/>
                  </a:cubicBezTo>
                  <a:cubicBezTo>
                    <a:pt x="66" y="109"/>
                    <a:pt x="101" y="113"/>
                    <a:pt x="139"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5" name="Freeform 11"/>
            <p:cNvSpPr>
              <a:spLocks/>
            </p:cNvSpPr>
            <p:nvPr/>
          </p:nvSpPr>
          <p:spPr bwMode="auto">
            <a:xfrm>
              <a:off x="2294" y="1414"/>
              <a:ext cx="239" cy="257"/>
            </a:xfrm>
            <a:custGeom>
              <a:avLst/>
              <a:gdLst>
                <a:gd name="T0" fmla="*/ 66 w 141"/>
                <a:gd name="T1" fmla="*/ 0 h 153"/>
                <a:gd name="T2" fmla="*/ 6 w 141"/>
                <a:gd name="T3" fmla="*/ 50 h 153"/>
                <a:gd name="T4" fmla="*/ 19 w 141"/>
                <a:gd name="T5" fmla="*/ 131 h 153"/>
                <a:gd name="T6" fmla="*/ 23 w 141"/>
                <a:gd name="T7" fmla="*/ 139 h 153"/>
                <a:gd name="T8" fmla="*/ 41 w 141"/>
                <a:gd name="T9" fmla="*/ 143 h 153"/>
                <a:gd name="T10" fmla="*/ 105 w 141"/>
                <a:gd name="T11" fmla="*/ 102 h 153"/>
                <a:gd name="T12" fmla="*/ 139 w 141"/>
                <a:gd name="T13" fmla="*/ 85 h 153"/>
                <a:gd name="T14" fmla="*/ 137 w 141"/>
                <a:gd name="T15" fmla="*/ 45 h 153"/>
                <a:gd name="T16" fmla="*/ 125 w 141"/>
                <a:gd name="T17" fmla="*/ 24 h 153"/>
                <a:gd name="T18" fmla="*/ 66 w 141"/>
                <a:gd name="T1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53">
                  <a:moveTo>
                    <a:pt x="66" y="0"/>
                  </a:moveTo>
                  <a:cubicBezTo>
                    <a:pt x="35" y="0"/>
                    <a:pt x="8" y="22"/>
                    <a:pt x="6" y="50"/>
                  </a:cubicBezTo>
                  <a:cubicBezTo>
                    <a:pt x="4" y="78"/>
                    <a:pt x="0" y="106"/>
                    <a:pt x="19" y="131"/>
                  </a:cubicBezTo>
                  <a:cubicBezTo>
                    <a:pt x="21" y="133"/>
                    <a:pt x="22" y="136"/>
                    <a:pt x="23" y="139"/>
                  </a:cubicBezTo>
                  <a:cubicBezTo>
                    <a:pt x="26" y="151"/>
                    <a:pt x="31" y="153"/>
                    <a:pt x="41" y="143"/>
                  </a:cubicBezTo>
                  <a:cubicBezTo>
                    <a:pt x="59" y="124"/>
                    <a:pt x="81" y="113"/>
                    <a:pt x="105" y="102"/>
                  </a:cubicBezTo>
                  <a:cubicBezTo>
                    <a:pt x="117" y="98"/>
                    <a:pt x="136" y="102"/>
                    <a:pt x="139" y="85"/>
                  </a:cubicBezTo>
                  <a:cubicBezTo>
                    <a:pt x="141" y="72"/>
                    <a:pt x="138" y="58"/>
                    <a:pt x="137" y="45"/>
                  </a:cubicBezTo>
                  <a:cubicBezTo>
                    <a:pt x="135" y="37"/>
                    <a:pt x="132" y="29"/>
                    <a:pt x="125" y="24"/>
                  </a:cubicBezTo>
                  <a:cubicBezTo>
                    <a:pt x="107" y="11"/>
                    <a:pt x="87" y="2"/>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 name="Freeform 12"/>
            <p:cNvSpPr>
              <a:spLocks/>
            </p:cNvSpPr>
            <p:nvPr/>
          </p:nvSpPr>
          <p:spPr bwMode="auto">
            <a:xfrm>
              <a:off x="2624" y="1401"/>
              <a:ext cx="241" cy="271"/>
            </a:xfrm>
            <a:custGeom>
              <a:avLst/>
              <a:gdLst>
                <a:gd name="T0" fmla="*/ 137 w 142"/>
                <a:gd name="T1" fmla="*/ 85 h 162"/>
                <a:gd name="T2" fmla="*/ 133 w 142"/>
                <a:gd name="T3" fmla="*/ 53 h 162"/>
                <a:gd name="T4" fmla="*/ 114 w 142"/>
                <a:gd name="T5" fmla="*/ 26 h 162"/>
                <a:gd name="T6" fmla="*/ 81 w 142"/>
                <a:gd name="T7" fmla="*/ 12 h 162"/>
                <a:gd name="T8" fmla="*/ 2 w 142"/>
                <a:gd name="T9" fmla="*/ 59 h 162"/>
                <a:gd name="T10" fmla="*/ 1 w 142"/>
                <a:gd name="T11" fmla="*/ 91 h 162"/>
                <a:gd name="T12" fmla="*/ 12 w 142"/>
                <a:gd name="T13" fmla="*/ 105 h 162"/>
                <a:gd name="T14" fmla="*/ 107 w 142"/>
                <a:gd name="T15" fmla="*/ 156 h 162"/>
                <a:gd name="T16" fmla="*/ 116 w 142"/>
                <a:gd name="T17" fmla="*/ 156 h 162"/>
                <a:gd name="T18" fmla="*/ 137 w 142"/>
                <a:gd name="T19" fmla="*/ 8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62">
                  <a:moveTo>
                    <a:pt x="137" y="85"/>
                  </a:moveTo>
                  <a:cubicBezTo>
                    <a:pt x="136" y="74"/>
                    <a:pt x="135" y="64"/>
                    <a:pt x="133" y="53"/>
                  </a:cubicBezTo>
                  <a:cubicBezTo>
                    <a:pt x="132" y="41"/>
                    <a:pt x="125" y="32"/>
                    <a:pt x="114" y="26"/>
                  </a:cubicBezTo>
                  <a:cubicBezTo>
                    <a:pt x="103" y="21"/>
                    <a:pt x="92" y="15"/>
                    <a:pt x="81" y="12"/>
                  </a:cubicBezTo>
                  <a:cubicBezTo>
                    <a:pt x="41" y="0"/>
                    <a:pt x="6" y="20"/>
                    <a:pt x="2" y="59"/>
                  </a:cubicBezTo>
                  <a:cubicBezTo>
                    <a:pt x="0" y="70"/>
                    <a:pt x="2" y="80"/>
                    <a:pt x="1" y="91"/>
                  </a:cubicBezTo>
                  <a:cubicBezTo>
                    <a:pt x="0" y="98"/>
                    <a:pt x="4" y="103"/>
                    <a:pt x="12" y="105"/>
                  </a:cubicBezTo>
                  <a:cubicBezTo>
                    <a:pt x="49" y="112"/>
                    <a:pt x="80" y="130"/>
                    <a:pt x="107" y="156"/>
                  </a:cubicBezTo>
                  <a:cubicBezTo>
                    <a:pt x="110" y="160"/>
                    <a:pt x="115" y="162"/>
                    <a:pt x="116" y="156"/>
                  </a:cubicBezTo>
                  <a:cubicBezTo>
                    <a:pt x="120" y="131"/>
                    <a:pt x="142" y="112"/>
                    <a:pt x="13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 name="Freeform 13"/>
            <p:cNvSpPr>
              <a:spLocks/>
            </p:cNvSpPr>
            <p:nvPr/>
          </p:nvSpPr>
          <p:spPr bwMode="auto">
            <a:xfrm>
              <a:off x="2005" y="1721"/>
              <a:ext cx="333" cy="545"/>
            </a:xfrm>
            <a:custGeom>
              <a:avLst/>
              <a:gdLst>
                <a:gd name="T0" fmla="*/ 194 w 196"/>
                <a:gd name="T1" fmla="*/ 321 h 325"/>
                <a:gd name="T2" fmla="*/ 58 w 196"/>
                <a:gd name="T3" fmla="*/ 312 h 325"/>
                <a:gd name="T4" fmla="*/ 26 w 196"/>
                <a:gd name="T5" fmla="*/ 301 h 325"/>
                <a:gd name="T6" fmla="*/ 0 w 196"/>
                <a:gd name="T7" fmla="*/ 274 h 325"/>
                <a:gd name="T8" fmla="*/ 19 w 196"/>
                <a:gd name="T9" fmla="*/ 224 h 325"/>
                <a:gd name="T10" fmla="*/ 54 w 196"/>
                <a:gd name="T11" fmla="*/ 210 h 325"/>
                <a:gd name="T12" fmla="*/ 99 w 196"/>
                <a:gd name="T13" fmla="*/ 194 h 325"/>
                <a:gd name="T14" fmla="*/ 108 w 196"/>
                <a:gd name="T15" fmla="*/ 172 h 325"/>
                <a:gd name="T16" fmla="*/ 79 w 196"/>
                <a:gd name="T17" fmla="*/ 118 h 325"/>
                <a:gd name="T18" fmla="*/ 76 w 196"/>
                <a:gd name="T19" fmla="*/ 93 h 325"/>
                <a:gd name="T20" fmla="*/ 77 w 196"/>
                <a:gd name="T21" fmla="*/ 64 h 325"/>
                <a:gd name="T22" fmla="*/ 158 w 196"/>
                <a:gd name="T23" fmla="*/ 16 h 325"/>
                <a:gd name="T24" fmla="*/ 161 w 196"/>
                <a:gd name="T25" fmla="*/ 31 h 325"/>
                <a:gd name="T26" fmla="*/ 151 w 196"/>
                <a:gd name="T27" fmla="*/ 92 h 325"/>
                <a:gd name="T28" fmla="*/ 189 w 196"/>
                <a:gd name="T29" fmla="*/ 208 h 325"/>
                <a:gd name="T30" fmla="*/ 189 w 196"/>
                <a:gd name="T31" fmla="*/ 227 h 325"/>
                <a:gd name="T32" fmla="*/ 194 w 196"/>
                <a:gd name="T33" fmla="*/ 3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325">
                  <a:moveTo>
                    <a:pt x="194" y="321"/>
                  </a:moveTo>
                  <a:cubicBezTo>
                    <a:pt x="147" y="325"/>
                    <a:pt x="102" y="325"/>
                    <a:pt x="58" y="312"/>
                  </a:cubicBezTo>
                  <a:cubicBezTo>
                    <a:pt x="47" y="309"/>
                    <a:pt x="37" y="305"/>
                    <a:pt x="26" y="301"/>
                  </a:cubicBezTo>
                  <a:cubicBezTo>
                    <a:pt x="14" y="296"/>
                    <a:pt x="0" y="291"/>
                    <a:pt x="0" y="274"/>
                  </a:cubicBezTo>
                  <a:cubicBezTo>
                    <a:pt x="0" y="255"/>
                    <a:pt x="2" y="237"/>
                    <a:pt x="19" y="224"/>
                  </a:cubicBezTo>
                  <a:cubicBezTo>
                    <a:pt x="30" y="217"/>
                    <a:pt x="42" y="213"/>
                    <a:pt x="54" y="210"/>
                  </a:cubicBezTo>
                  <a:cubicBezTo>
                    <a:pt x="69" y="205"/>
                    <a:pt x="85" y="201"/>
                    <a:pt x="99" y="194"/>
                  </a:cubicBezTo>
                  <a:cubicBezTo>
                    <a:pt x="111" y="189"/>
                    <a:pt x="115" y="182"/>
                    <a:pt x="108" y="172"/>
                  </a:cubicBezTo>
                  <a:cubicBezTo>
                    <a:pt x="96" y="155"/>
                    <a:pt x="91" y="135"/>
                    <a:pt x="79" y="118"/>
                  </a:cubicBezTo>
                  <a:cubicBezTo>
                    <a:pt x="73" y="111"/>
                    <a:pt x="71" y="103"/>
                    <a:pt x="76" y="93"/>
                  </a:cubicBezTo>
                  <a:cubicBezTo>
                    <a:pt x="81" y="84"/>
                    <a:pt x="77" y="74"/>
                    <a:pt x="77" y="64"/>
                  </a:cubicBezTo>
                  <a:cubicBezTo>
                    <a:pt x="78" y="28"/>
                    <a:pt x="125" y="0"/>
                    <a:pt x="158" y="16"/>
                  </a:cubicBezTo>
                  <a:cubicBezTo>
                    <a:pt x="167" y="20"/>
                    <a:pt x="163" y="26"/>
                    <a:pt x="161" y="31"/>
                  </a:cubicBezTo>
                  <a:cubicBezTo>
                    <a:pt x="157" y="51"/>
                    <a:pt x="152" y="71"/>
                    <a:pt x="151" y="92"/>
                  </a:cubicBezTo>
                  <a:cubicBezTo>
                    <a:pt x="148" y="135"/>
                    <a:pt x="165" y="173"/>
                    <a:pt x="189" y="208"/>
                  </a:cubicBezTo>
                  <a:cubicBezTo>
                    <a:pt x="194" y="215"/>
                    <a:pt x="196" y="219"/>
                    <a:pt x="189" y="227"/>
                  </a:cubicBezTo>
                  <a:cubicBezTo>
                    <a:pt x="167" y="253"/>
                    <a:pt x="170" y="296"/>
                    <a:pt x="194" y="3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 name="Freeform 14"/>
            <p:cNvSpPr>
              <a:spLocks noEditPoints="1"/>
            </p:cNvSpPr>
            <p:nvPr/>
          </p:nvSpPr>
          <p:spPr bwMode="auto">
            <a:xfrm>
              <a:off x="2290" y="1600"/>
              <a:ext cx="577" cy="564"/>
            </a:xfrm>
            <a:custGeom>
              <a:avLst/>
              <a:gdLst>
                <a:gd name="T0" fmla="*/ 172 w 340"/>
                <a:gd name="T1" fmla="*/ 3 h 336"/>
                <a:gd name="T2" fmla="*/ 336 w 340"/>
                <a:gd name="T3" fmla="*/ 180 h 336"/>
                <a:gd name="T4" fmla="*/ 160 w 340"/>
                <a:gd name="T5" fmla="*/ 332 h 336"/>
                <a:gd name="T6" fmla="*/ 4 w 340"/>
                <a:gd name="T7" fmla="*/ 159 h 336"/>
                <a:gd name="T8" fmla="*/ 172 w 340"/>
                <a:gd name="T9" fmla="*/ 3 h 336"/>
                <a:gd name="T10" fmla="*/ 170 w 340"/>
                <a:gd name="T11" fmla="*/ 309 h 336"/>
                <a:gd name="T12" fmla="*/ 313 w 340"/>
                <a:gd name="T13" fmla="*/ 168 h 336"/>
                <a:gd name="T14" fmla="*/ 168 w 340"/>
                <a:gd name="T15" fmla="*/ 25 h 336"/>
                <a:gd name="T16" fmla="*/ 27 w 340"/>
                <a:gd name="T17" fmla="*/ 167 h 336"/>
                <a:gd name="T18" fmla="*/ 170 w 340"/>
                <a:gd name="T19" fmla="*/ 30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36">
                  <a:moveTo>
                    <a:pt x="172" y="3"/>
                  </a:moveTo>
                  <a:cubicBezTo>
                    <a:pt x="273" y="7"/>
                    <a:pt x="340" y="80"/>
                    <a:pt x="336" y="180"/>
                  </a:cubicBezTo>
                  <a:cubicBezTo>
                    <a:pt x="332" y="269"/>
                    <a:pt x="255" y="336"/>
                    <a:pt x="160" y="332"/>
                  </a:cubicBezTo>
                  <a:cubicBezTo>
                    <a:pt x="70" y="329"/>
                    <a:pt x="0" y="251"/>
                    <a:pt x="4" y="159"/>
                  </a:cubicBezTo>
                  <a:cubicBezTo>
                    <a:pt x="8" y="71"/>
                    <a:pt x="85" y="0"/>
                    <a:pt x="172" y="3"/>
                  </a:cubicBezTo>
                  <a:close/>
                  <a:moveTo>
                    <a:pt x="170" y="309"/>
                  </a:moveTo>
                  <a:cubicBezTo>
                    <a:pt x="250" y="309"/>
                    <a:pt x="313" y="248"/>
                    <a:pt x="313" y="168"/>
                  </a:cubicBezTo>
                  <a:cubicBezTo>
                    <a:pt x="313" y="87"/>
                    <a:pt x="250" y="25"/>
                    <a:pt x="168" y="25"/>
                  </a:cubicBezTo>
                  <a:cubicBezTo>
                    <a:pt x="92" y="25"/>
                    <a:pt x="27" y="90"/>
                    <a:pt x="27" y="167"/>
                  </a:cubicBezTo>
                  <a:cubicBezTo>
                    <a:pt x="27" y="246"/>
                    <a:pt x="90" y="309"/>
                    <a:pt x="170" y="3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9" name="Freeform 15"/>
            <p:cNvSpPr>
              <a:spLocks/>
            </p:cNvSpPr>
            <p:nvPr/>
          </p:nvSpPr>
          <p:spPr bwMode="auto">
            <a:xfrm>
              <a:off x="2855" y="1736"/>
              <a:ext cx="314" cy="498"/>
            </a:xfrm>
            <a:custGeom>
              <a:avLst/>
              <a:gdLst>
                <a:gd name="T0" fmla="*/ 0 w 185"/>
                <a:gd name="T1" fmla="*/ 184 h 297"/>
                <a:gd name="T2" fmla="*/ 29 w 185"/>
                <a:gd name="T3" fmla="*/ 102 h 297"/>
                <a:gd name="T4" fmla="*/ 18 w 185"/>
                <a:gd name="T5" fmla="*/ 24 h 297"/>
                <a:gd name="T6" fmla="*/ 32 w 185"/>
                <a:gd name="T7" fmla="*/ 4 h 297"/>
                <a:gd name="T8" fmla="*/ 104 w 185"/>
                <a:gd name="T9" fmla="*/ 69 h 297"/>
                <a:gd name="T10" fmla="*/ 86 w 185"/>
                <a:gd name="T11" fmla="*/ 131 h 297"/>
                <a:gd name="T12" fmla="*/ 73 w 185"/>
                <a:gd name="T13" fmla="*/ 160 h 297"/>
                <a:gd name="T14" fmla="*/ 86 w 185"/>
                <a:gd name="T15" fmla="*/ 189 h 297"/>
                <a:gd name="T16" fmla="*/ 127 w 185"/>
                <a:gd name="T17" fmla="*/ 201 h 297"/>
                <a:gd name="T18" fmla="*/ 160 w 185"/>
                <a:gd name="T19" fmla="*/ 215 h 297"/>
                <a:gd name="T20" fmla="*/ 178 w 185"/>
                <a:gd name="T21" fmla="*/ 275 h 297"/>
                <a:gd name="T22" fmla="*/ 127 w 185"/>
                <a:gd name="T23" fmla="*/ 284 h 297"/>
                <a:gd name="T24" fmla="*/ 54 w 185"/>
                <a:gd name="T25" fmla="*/ 212 h 297"/>
                <a:gd name="T26" fmla="*/ 0 w 185"/>
                <a:gd name="T27" fmla="*/ 1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 h="297">
                  <a:moveTo>
                    <a:pt x="0" y="184"/>
                  </a:moveTo>
                  <a:cubicBezTo>
                    <a:pt x="17" y="158"/>
                    <a:pt x="26" y="131"/>
                    <a:pt x="29" y="102"/>
                  </a:cubicBezTo>
                  <a:cubicBezTo>
                    <a:pt x="32" y="75"/>
                    <a:pt x="25" y="49"/>
                    <a:pt x="18" y="24"/>
                  </a:cubicBezTo>
                  <a:cubicBezTo>
                    <a:pt x="14" y="9"/>
                    <a:pt x="20" y="6"/>
                    <a:pt x="32" y="4"/>
                  </a:cubicBezTo>
                  <a:cubicBezTo>
                    <a:pt x="67" y="0"/>
                    <a:pt x="107" y="19"/>
                    <a:pt x="104" y="69"/>
                  </a:cubicBezTo>
                  <a:cubicBezTo>
                    <a:pt x="103" y="92"/>
                    <a:pt x="103" y="113"/>
                    <a:pt x="86" y="131"/>
                  </a:cubicBezTo>
                  <a:cubicBezTo>
                    <a:pt x="79" y="138"/>
                    <a:pt x="78" y="150"/>
                    <a:pt x="73" y="160"/>
                  </a:cubicBezTo>
                  <a:cubicBezTo>
                    <a:pt x="66" y="176"/>
                    <a:pt x="69" y="183"/>
                    <a:pt x="86" y="189"/>
                  </a:cubicBezTo>
                  <a:cubicBezTo>
                    <a:pt x="100" y="194"/>
                    <a:pt x="113" y="197"/>
                    <a:pt x="127" y="201"/>
                  </a:cubicBezTo>
                  <a:cubicBezTo>
                    <a:pt x="139" y="204"/>
                    <a:pt x="150" y="208"/>
                    <a:pt x="160" y="215"/>
                  </a:cubicBezTo>
                  <a:cubicBezTo>
                    <a:pt x="177" y="227"/>
                    <a:pt x="185" y="256"/>
                    <a:pt x="178" y="275"/>
                  </a:cubicBezTo>
                  <a:cubicBezTo>
                    <a:pt x="171" y="290"/>
                    <a:pt x="139" y="297"/>
                    <a:pt x="127" y="284"/>
                  </a:cubicBezTo>
                  <a:cubicBezTo>
                    <a:pt x="104" y="259"/>
                    <a:pt x="78" y="237"/>
                    <a:pt x="54" y="212"/>
                  </a:cubicBezTo>
                  <a:cubicBezTo>
                    <a:pt x="39" y="198"/>
                    <a:pt x="22" y="188"/>
                    <a:pt x="0"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0" name="Freeform 16"/>
            <p:cNvSpPr>
              <a:spLocks/>
            </p:cNvSpPr>
            <p:nvPr/>
          </p:nvSpPr>
          <p:spPr bwMode="auto">
            <a:xfrm>
              <a:off x="2769" y="2060"/>
              <a:ext cx="364" cy="345"/>
            </a:xfrm>
            <a:custGeom>
              <a:avLst/>
              <a:gdLst>
                <a:gd name="T0" fmla="*/ 160 w 215"/>
                <a:gd name="T1" fmla="*/ 206 h 206"/>
                <a:gd name="T2" fmla="*/ 133 w 215"/>
                <a:gd name="T3" fmla="*/ 193 h 206"/>
                <a:gd name="T4" fmla="*/ 18 w 215"/>
                <a:gd name="T5" fmla="*/ 78 h 206"/>
                <a:gd name="T6" fmla="*/ 1 w 215"/>
                <a:gd name="T7" fmla="*/ 41 h 206"/>
                <a:gd name="T8" fmla="*/ 5 w 215"/>
                <a:gd name="T9" fmla="*/ 31 h 206"/>
                <a:gd name="T10" fmla="*/ 30 w 215"/>
                <a:gd name="T11" fmla="*/ 4 h 206"/>
                <a:gd name="T12" fmla="*/ 43 w 215"/>
                <a:gd name="T13" fmla="*/ 1 h 206"/>
                <a:gd name="T14" fmla="*/ 89 w 215"/>
                <a:gd name="T15" fmla="*/ 26 h 206"/>
                <a:gd name="T16" fmla="*/ 197 w 215"/>
                <a:gd name="T17" fmla="*/ 132 h 206"/>
                <a:gd name="T18" fmla="*/ 198 w 215"/>
                <a:gd name="T19" fmla="*/ 182 h 206"/>
                <a:gd name="T20" fmla="*/ 160 w 215"/>
                <a:gd name="T21"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06">
                  <a:moveTo>
                    <a:pt x="160" y="206"/>
                  </a:moveTo>
                  <a:cubicBezTo>
                    <a:pt x="151" y="204"/>
                    <a:pt x="141" y="201"/>
                    <a:pt x="133" y="193"/>
                  </a:cubicBezTo>
                  <a:cubicBezTo>
                    <a:pt x="95" y="155"/>
                    <a:pt x="57" y="116"/>
                    <a:pt x="18" y="78"/>
                  </a:cubicBezTo>
                  <a:cubicBezTo>
                    <a:pt x="8" y="68"/>
                    <a:pt x="6" y="54"/>
                    <a:pt x="1" y="41"/>
                  </a:cubicBezTo>
                  <a:cubicBezTo>
                    <a:pt x="0" y="37"/>
                    <a:pt x="2" y="33"/>
                    <a:pt x="5" y="31"/>
                  </a:cubicBezTo>
                  <a:cubicBezTo>
                    <a:pt x="13" y="22"/>
                    <a:pt x="21" y="13"/>
                    <a:pt x="30" y="4"/>
                  </a:cubicBezTo>
                  <a:cubicBezTo>
                    <a:pt x="34" y="0"/>
                    <a:pt x="37" y="0"/>
                    <a:pt x="43" y="1"/>
                  </a:cubicBezTo>
                  <a:cubicBezTo>
                    <a:pt x="60" y="5"/>
                    <a:pt x="76" y="12"/>
                    <a:pt x="89" y="26"/>
                  </a:cubicBezTo>
                  <a:cubicBezTo>
                    <a:pt x="124" y="62"/>
                    <a:pt x="163" y="94"/>
                    <a:pt x="197" y="132"/>
                  </a:cubicBezTo>
                  <a:cubicBezTo>
                    <a:pt x="214" y="150"/>
                    <a:pt x="215" y="163"/>
                    <a:pt x="198" y="182"/>
                  </a:cubicBezTo>
                  <a:cubicBezTo>
                    <a:pt x="188" y="194"/>
                    <a:pt x="178" y="205"/>
                    <a:pt x="160"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1" name="Freeform 17"/>
            <p:cNvSpPr>
              <a:spLocks/>
            </p:cNvSpPr>
            <p:nvPr/>
          </p:nvSpPr>
          <p:spPr bwMode="auto">
            <a:xfrm>
              <a:off x="2312" y="2103"/>
              <a:ext cx="496" cy="190"/>
            </a:xfrm>
            <a:custGeom>
              <a:avLst/>
              <a:gdLst>
                <a:gd name="T0" fmla="*/ 139 w 292"/>
                <a:gd name="T1" fmla="*/ 112 h 113"/>
                <a:gd name="T2" fmla="*/ 33 w 292"/>
                <a:gd name="T3" fmla="*/ 92 h 113"/>
                <a:gd name="T4" fmla="*/ 25 w 292"/>
                <a:gd name="T5" fmla="*/ 6 h 113"/>
                <a:gd name="T6" fmla="*/ 40 w 292"/>
                <a:gd name="T7" fmla="*/ 9 h 113"/>
                <a:gd name="T8" fmla="*/ 168 w 292"/>
                <a:gd name="T9" fmla="*/ 48 h 113"/>
                <a:gd name="T10" fmla="*/ 246 w 292"/>
                <a:gd name="T11" fmla="*/ 27 h 113"/>
                <a:gd name="T12" fmla="*/ 258 w 292"/>
                <a:gd name="T13" fmla="*/ 33 h 113"/>
                <a:gd name="T14" fmla="*/ 282 w 292"/>
                <a:gd name="T15" fmla="*/ 73 h 113"/>
                <a:gd name="T16" fmla="*/ 280 w 292"/>
                <a:gd name="T17" fmla="*/ 84 h 113"/>
                <a:gd name="T18" fmla="*/ 215 w 292"/>
                <a:gd name="T19" fmla="*/ 105 h 113"/>
                <a:gd name="T20" fmla="*/ 139 w 292"/>
                <a:gd name="T2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113">
                  <a:moveTo>
                    <a:pt x="139" y="112"/>
                  </a:moveTo>
                  <a:cubicBezTo>
                    <a:pt x="101" y="113"/>
                    <a:pt x="66" y="109"/>
                    <a:pt x="33" y="92"/>
                  </a:cubicBezTo>
                  <a:cubicBezTo>
                    <a:pt x="5" y="78"/>
                    <a:pt x="0" y="26"/>
                    <a:pt x="25" y="6"/>
                  </a:cubicBezTo>
                  <a:cubicBezTo>
                    <a:pt x="33" y="0"/>
                    <a:pt x="36" y="6"/>
                    <a:pt x="40" y="9"/>
                  </a:cubicBezTo>
                  <a:cubicBezTo>
                    <a:pt x="78" y="37"/>
                    <a:pt x="121" y="50"/>
                    <a:pt x="168" y="48"/>
                  </a:cubicBezTo>
                  <a:cubicBezTo>
                    <a:pt x="195" y="46"/>
                    <a:pt x="221" y="39"/>
                    <a:pt x="246" y="27"/>
                  </a:cubicBezTo>
                  <a:cubicBezTo>
                    <a:pt x="254" y="23"/>
                    <a:pt x="256" y="24"/>
                    <a:pt x="258" y="33"/>
                  </a:cubicBezTo>
                  <a:cubicBezTo>
                    <a:pt x="261" y="49"/>
                    <a:pt x="267" y="64"/>
                    <a:pt x="282" y="73"/>
                  </a:cubicBezTo>
                  <a:cubicBezTo>
                    <a:pt x="292" y="79"/>
                    <a:pt x="284" y="82"/>
                    <a:pt x="280" y="84"/>
                  </a:cubicBezTo>
                  <a:cubicBezTo>
                    <a:pt x="259" y="95"/>
                    <a:pt x="237" y="100"/>
                    <a:pt x="215" y="105"/>
                  </a:cubicBezTo>
                  <a:cubicBezTo>
                    <a:pt x="189" y="110"/>
                    <a:pt x="163" y="113"/>
                    <a:pt x="139"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2" name="Freeform 18"/>
            <p:cNvSpPr>
              <a:spLocks/>
            </p:cNvSpPr>
            <p:nvPr/>
          </p:nvSpPr>
          <p:spPr bwMode="auto">
            <a:xfrm>
              <a:off x="2294" y="1414"/>
              <a:ext cx="239" cy="257"/>
            </a:xfrm>
            <a:custGeom>
              <a:avLst/>
              <a:gdLst>
                <a:gd name="T0" fmla="*/ 66 w 141"/>
                <a:gd name="T1" fmla="*/ 0 h 153"/>
                <a:gd name="T2" fmla="*/ 125 w 141"/>
                <a:gd name="T3" fmla="*/ 24 h 153"/>
                <a:gd name="T4" fmla="*/ 137 w 141"/>
                <a:gd name="T5" fmla="*/ 45 h 153"/>
                <a:gd name="T6" fmla="*/ 139 w 141"/>
                <a:gd name="T7" fmla="*/ 85 h 153"/>
                <a:gd name="T8" fmla="*/ 105 w 141"/>
                <a:gd name="T9" fmla="*/ 102 h 153"/>
                <a:gd name="T10" fmla="*/ 41 w 141"/>
                <a:gd name="T11" fmla="*/ 143 h 153"/>
                <a:gd name="T12" fmla="*/ 23 w 141"/>
                <a:gd name="T13" fmla="*/ 139 h 153"/>
                <a:gd name="T14" fmla="*/ 19 w 141"/>
                <a:gd name="T15" fmla="*/ 131 h 153"/>
                <a:gd name="T16" fmla="*/ 6 w 141"/>
                <a:gd name="T17" fmla="*/ 50 h 153"/>
                <a:gd name="T18" fmla="*/ 66 w 141"/>
                <a:gd name="T1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153">
                  <a:moveTo>
                    <a:pt x="66" y="0"/>
                  </a:moveTo>
                  <a:cubicBezTo>
                    <a:pt x="87" y="2"/>
                    <a:pt x="107" y="11"/>
                    <a:pt x="125" y="24"/>
                  </a:cubicBezTo>
                  <a:cubicBezTo>
                    <a:pt x="132" y="29"/>
                    <a:pt x="135" y="37"/>
                    <a:pt x="137" y="45"/>
                  </a:cubicBezTo>
                  <a:cubicBezTo>
                    <a:pt x="138" y="58"/>
                    <a:pt x="141" y="72"/>
                    <a:pt x="139" y="85"/>
                  </a:cubicBezTo>
                  <a:cubicBezTo>
                    <a:pt x="136" y="102"/>
                    <a:pt x="117" y="98"/>
                    <a:pt x="105" y="102"/>
                  </a:cubicBezTo>
                  <a:cubicBezTo>
                    <a:pt x="81" y="113"/>
                    <a:pt x="59" y="124"/>
                    <a:pt x="41" y="143"/>
                  </a:cubicBezTo>
                  <a:cubicBezTo>
                    <a:pt x="31" y="153"/>
                    <a:pt x="26" y="151"/>
                    <a:pt x="23" y="139"/>
                  </a:cubicBezTo>
                  <a:cubicBezTo>
                    <a:pt x="22" y="136"/>
                    <a:pt x="21" y="133"/>
                    <a:pt x="19" y="131"/>
                  </a:cubicBezTo>
                  <a:cubicBezTo>
                    <a:pt x="0" y="106"/>
                    <a:pt x="4" y="78"/>
                    <a:pt x="6" y="50"/>
                  </a:cubicBezTo>
                  <a:cubicBezTo>
                    <a:pt x="8" y="22"/>
                    <a:pt x="35"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3" name="Freeform 19"/>
            <p:cNvSpPr>
              <a:spLocks/>
            </p:cNvSpPr>
            <p:nvPr/>
          </p:nvSpPr>
          <p:spPr bwMode="auto">
            <a:xfrm>
              <a:off x="2624" y="1401"/>
              <a:ext cx="241" cy="271"/>
            </a:xfrm>
            <a:custGeom>
              <a:avLst/>
              <a:gdLst>
                <a:gd name="T0" fmla="*/ 137 w 142"/>
                <a:gd name="T1" fmla="*/ 85 h 162"/>
                <a:gd name="T2" fmla="*/ 116 w 142"/>
                <a:gd name="T3" fmla="*/ 156 h 162"/>
                <a:gd name="T4" fmla="*/ 107 w 142"/>
                <a:gd name="T5" fmla="*/ 156 h 162"/>
                <a:gd name="T6" fmla="*/ 12 w 142"/>
                <a:gd name="T7" fmla="*/ 105 h 162"/>
                <a:gd name="T8" fmla="*/ 1 w 142"/>
                <a:gd name="T9" fmla="*/ 91 h 162"/>
                <a:gd name="T10" fmla="*/ 2 w 142"/>
                <a:gd name="T11" fmla="*/ 59 h 162"/>
                <a:gd name="T12" fmla="*/ 81 w 142"/>
                <a:gd name="T13" fmla="*/ 12 h 162"/>
                <a:gd name="T14" fmla="*/ 114 w 142"/>
                <a:gd name="T15" fmla="*/ 26 h 162"/>
                <a:gd name="T16" fmla="*/ 133 w 142"/>
                <a:gd name="T17" fmla="*/ 53 h 162"/>
                <a:gd name="T18" fmla="*/ 137 w 142"/>
                <a:gd name="T19" fmla="*/ 8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62">
                  <a:moveTo>
                    <a:pt x="137" y="85"/>
                  </a:moveTo>
                  <a:cubicBezTo>
                    <a:pt x="142" y="112"/>
                    <a:pt x="120" y="131"/>
                    <a:pt x="116" y="156"/>
                  </a:cubicBezTo>
                  <a:cubicBezTo>
                    <a:pt x="115" y="162"/>
                    <a:pt x="110" y="160"/>
                    <a:pt x="107" y="156"/>
                  </a:cubicBezTo>
                  <a:cubicBezTo>
                    <a:pt x="80" y="130"/>
                    <a:pt x="49" y="112"/>
                    <a:pt x="12" y="105"/>
                  </a:cubicBezTo>
                  <a:cubicBezTo>
                    <a:pt x="4" y="103"/>
                    <a:pt x="0" y="98"/>
                    <a:pt x="1" y="91"/>
                  </a:cubicBezTo>
                  <a:cubicBezTo>
                    <a:pt x="2" y="80"/>
                    <a:pt x="0" y="70"/>
                    <a:pt x="2" y="59"/>
                  </a:cubicBezTo>
                  <a:cubicBezTo>
                    <a:pt x="6" y="20"/>
                    <a:pt x="41" y="0"/>
                    <a:pt x="81" y="12"/>
                  </a:cubicBezTo>
                  <a:cubicBezTo>
                    <a:pt x="92" y="15"/>
                    <a:pt x="103" y="21"/>
                    <a:pt x="114" y="26"/>
                  </a:cubicBezTo>
                  <a:cubicBezTo>
                    <a:pt x="125" y="32"/>
                    <a:pt x="132" y="41"/>
                    <a:pt x="133" y="53"/>
                  </a:cubicBezTo>
                  <a:cubicBezTo>
                    <a:pt x="135" y="64"/>
                    <a:pt x="136" y="74"/>
                    <a:pt x="13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4" name="Freeform 20"/>
            <p:cNvSpPr>
              <a:spLocks noEditPoints="1"/>
            </p:cNvSpPr>
            <p:nvPr/>
          </p:nvSpPr>
          <p:spPr bwMode="auto">
            <a:xfrm>
              <a:off x="2336" y="1642"/>
              <a:ext cx="485" cy="478"/>
            </a:xfrm>
            <a:custGeom>
              <a:avLst/>
              <a:gdLst>
                <a:gd name="T0" fmla="*/ 143 w 286"/>
                <a:gd name="T1" fmla="*/ 284 h 285"/>
                <a:gd name="T2" fmla="*/ 0 w 286"/>
                <a:gd name="T3" fmla="*/ 142 h 285"/>
                <a:gd name="T4" fmla="*/ 141 w 286"/>
                <a:gd name="T5" fmla="*/ 0 h 285"/>
                <a:gd name="T6" fmla="*/ 286 w 286"/>
                <a:gd name="T7" fmla="*/ 143 h 285"/>
                <a:gd name="T8" fmla="*/ 143 w 286"/>
                <a:gd name="T9" fmla="*/ 284 h 285"/>
                <a:gd name="T10" fmla="*/ 233 w 286"/>
                <a:gd name="T11" fmla="*/ 241 h 285"/>
                <a:gd name="T12" fmla="*/ 204 w 286"/>
                <a:gd name="T13" fmla="*/ 230 h 285"/>
                <a:gd name="T14" fmla="*/ 194 w 286"/>
                <a:gd name="T15" fmla="*/ 204 h 285"/>
                <a:gd name="T16" fmla="*/ 222 w 286"/>
                <a:gd name="T17" fmla="*/ 149 h 285"/>
                <a:gd name="T18" fmla="*/ 226 w 286"/>
                <a:gd name="T19" fmla="*/ 135 h 285"/>
                <a:gd name="T20" fmla="*/ 222 w 286"/>
                <a:gd name="T21" fmla="*/ 98 h 285"/>
                <a:gd name="T22" fmla="*/ 179 w 286"/>
                <a:gd name="T23" fmla="*/ 48 h 285"/>
                <a:gd name="T24" fmla="*/ 136 w 286"/>
                <a:gd name="T25" fmla="*/ 47 h 285"/>
                <a:gd name="T26" fmla="*/ 81 w 286"/>
                <a:gd name="T27" fmla="*/ 104 h 285"/>
                <a:gd name="T28" fmla="*/ 77 w 286"/>
                <a:gd name="T29" fmla="*/ 135 h 285"/>
                <a:gd name="T30" fmla="*/ 80 w 286"/>
                <a:gd name="T31" fmla="*/ 149 h 285"/>
                <a:gd name="T32" fmla="*/ 107 w 286"/>
                <a:gd name="T33" fmla="*/ 203 h 285"/>
                <a:gd name="T34" fmla="*/ 97 w 286"/>
                <a:gd name="T35" fmla="*/ 231 h 285"/>
                <a:gd name="T36" fmla="*/ 59 w 286"/>
                <a:gd name="T37" fmla="*/ 244 h 285"/>
                <a:gd name="T38" fmla="*/ 233 w 286"/>
                <a:gd name="T39" fmla="*/ 24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285">
                  <a:moveTo>
                    <a:pt x="143" y="284"/>
                  </a:moveTo>
                  <a:cubicBezTo>
                    <a:pt x="63" y="284"/>
                    <a:pt x="0" y="221"/>
                    <a:pt x="0" y="142"/>
                  </a:cubicBezTo>
                  <a:cubicBezTo>
                    <a:pt x="0" y="65"/>
                    <a:pt x="65" y="0"/>
                    <a:pt x="141" y="0"/>
                  </a:cubicBezTo>
                  <a:cubicBezTo>
                    <a:pt x="223" y="0"/>
                    <a:pt x="286" y="62"/>
                    <a:pt x="286" y="143"/>
                  </a:cubicBezTo>
                  <a:cubicBezTo>
                    <a:pt x="286" y="223"/>
                    <a:pt x="223" y="284"/>
                    <a:pt x="143" y="284"/>
                  </a:cubicBezTo>
                  <a:close/>
                  <a:moveTo>
                    <a:pt x="233" y="241"/>
                  </a:moveTo>
                  <a:cubicBezTo>
                    <a:pt x="222" y="237"/>
                    <a:pt x="213" y="234"/>
                    <a:pt x="204" y="230"/>
                  </a:cubicBezTo>
                  <a:cubicBezTo>
                    <a:pt x="192" y="225"/>
                    <a:pt x="188" y="217"/>
                    <a:pt x="194" y="204"/>
                  </a:cubicBezTo>
                  <a:cubicBezTo>
                    <a:pt x="204" y="186"/>
                    <a:pt x="210" y="166"/>
                    <a:pt x="222" y="149"/>
                  </a:cubicBezTo>
                  <a:cubicBezTo>
                    <a:pt x="225" y="145"/>
                    <a:pt x="228" y="140"/>
                    <a:pt x="226" y="135"/>
                  </a:cubicBezTo>
                  <a:cubicBezTo>
                    <a:pt x="219" y="123"/>
                    <a:pt x="222" y="111"/>
                    <a:pt x="222" y="98"/>
                  </a:cubicBezTo>
                  <a:cubicBezTo>
                    <a:pt x="221" y="71"/>
                    <a:pt x="206" y="54"/>
                    <a:pt x="179" y="48"/>
                  </a:cubicBezTo>
                  <a:cubicBezTo>
                    <a:pt x="165" y="45"/>
                    <a:pt x="150" y="47"/>
                    <a:pt x="136" y="47"/>
                  </a:cubicBezTo>
                  <a:cubicBezTo>
                    <a:pt x="100" y="47"/>
                    <a:pt x="80" y="69"/>
                    <a:pt x="81" y="104"/>
                  </a:cubicBezTo>
                  <a:cubicBezTo>
                    <a:pt x="81" y="115"/>
                    <a:pt x="83" y="125"/>
                    <a:pt x="77" y="135"/>
                  </a:cubicBezTo>
                  <a:cubicBezTo>
                    <a:pt x="74" y="139"/>
                    <a:pt x="77" y="145"/>
                    <a:pt x="80" y="149"/>
                  </a:cubicBezTo>
                  <a:cubicBezTo>
                    <a:pt x="92" y="165"/>
                    <a:pt x="99" y="184"/>
                    <a:pt x="107" y="203"/>
                  </a:cubicBezTo>
                  <a:cubicBezTo>
                    <a:pt x="114" y="218"/>
                    <a:pt x="112" y="225"/>
                    <a:pt x="97" y="231"/>
                  </a:cubicBezTo>
                  <a:cubicBezTo>
                    <a:pt x="85" y="236"/>
                    <a:pt x="72" y="240"/>
                    <a:pt x="59" y="244"/>
                  </a:cubicBezTo>
                  <a:cubicBezTo>
                    <a:pt x="98" y="285"/>
                    <a:pt x="185" y="284"/>
                    <a:pt x="233" y="2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5" name="Freeform 21"/>
            <p:cNvSpPr>
              <a:spLocks/>
            </p:cNvSpPr>
            <p:nvPr/>
          </p:nvSpPr>
          <p:spPr bwMode="auto">
            <a:xfrm>
              <a:off x="2436" y="1718"/>
              <a:ext cx="295" cy="402"/>
            </a:xfrm>
            <a:custGeom>
              <a:avLst/>
              <a:gdLst>
                <a:gd name="T0" fmla="*/ 174 w 174"/>
                <a:gd name="T1" fmla="*/ 196 h 240"/>
                <a:gd name="T2" fmla="*/ 0 w 174"/>
                <a:gd name="T3" fmla="*/ 199 h 240"/>
                <a:gd name="T4" fmla="*/ 38 w 174"/>
                <a:gd name="T5" fmla="*/ 186 h 240"/>
                <a:gd name="T6" fmla="*/ 48 w 174"/>
                <a:gd name="T7" fmla="*/ 158 h 240"/>
                <a:gd name="T8" fmla="*/ 21 w 174"/>
                <a:gd name="T9" fmla="*/ 104 h 240"/>
                <a:gd name="T10" fmla="*/ 18 w 174"/>
                <a:gd name="T11" fmla="*/ 90 h 240"/>
                <a:gd name="T12" fmla="*/ 22 w 174"/>
                <a:gd name="T13" fmla="*/ 59 h 240"/>
                <a:gd name="T14" fmla="*/ 77 w 174"/>
                <a:gd name="T15" fmla="*/ 2 h 240"/>
                <a:gd name="T16" fmla="*/ 120 w 174"/>
                <a:gd name="T17" fmla="*/ 3 h 240"/>
                <a:gd name="T18" fmla="*/ 163 w 174"/>
                <a:gd name="T19" fmla="*/ 53 h 240"/>
                <a:gd name="T20" fmla="*/ 167 w 174"/>
                <a:gd name="T21" fmla="*/ 90 h 240"/>
                <a:gd name="T22" fmla="*/ 163 w 174"/>
                <a:gd name="T23" fmla="*/ 104 h 240"/>
                <a:gd name="T24" fmla="*/ 135 w 174"/>
                <a:gd name="T25" fmla="*/ 159 h 240"/>
                <a:gd name="T26" fmla="*/ 145 w 174"/>
                <a:gd name="T27" fmla="*/ 185 h 240"/>
                <a:gd name="T28" fmla="*/ 174 w 174"/>
                <a:gd name="T29" fmla="*/ 19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0">
                  <a:moveTo>
                    <a:pt x="174" y="196"/>
                  </a:moveTo>
                  <a:cubicBezTo>
                    <a:pt x="126" y="239"/>
                    <a:pt x="39" y="240"/>
                    <a:pt x="0" y="199"/>
                  </a:cubicBezTo>
                  <a:cubicBezTo>
                    <a:pt x="13" y="195"/>
                    <a:pt x="26" y="191"/>
                    <a:pt x="38" y="186"/>
                  </a:cubicBezTo>
                  <a:cubicBezTo>
                    <a:pt x="53" y="180"/>
                    <a:pt x="55" y="173"/>
                    <a:pt x="48" y="158"/>
                  </a:cubicBezTo>
                  <a:cubicBezTo>
                    <a:pt x="40" y="139"/>
                    <a:pt x="33" y="120"/>
                    <a:pt x="21" y="104"/>
                  </a:cubicBezTo>
                  <a:cubicBezTo>
                    <a:pt x="18" y="100"/>
                    <a:pt x="15" y="94"/>
                    <a:pt x="18" y="90"/>
                  </a:cubicBezTo>
                  <a:cubicBezTo>
                    <a:pt x="24" y="80"/>
                    <a:pt x="22" y="70"/>
                    <a:pt x="22" y="59"/>
                  </a:cubicBezTo>
                  <a:cubicBezTo>
                    <a:pt x="21" y="24"/>
                    <a:pt x="41" y="2"/>
                    <a:pt x="77" y="2"/>
                  </a:cubicBezTo>
                  <a:cubicBezTo>
                    <a:pt x="91" y="2"/>
                    <a:pt x="106" y="0"/>
                    <a:pt x="120" y="3"/>
                  </a:cubicBezTo>
                  <a:cubicBezTo>
                    <a:pt x="147" y="9"/>
                    <a:pt x="162" y="26"/>
                    <a:pt x="163" y="53"/>
                  </a:cubicBezTo>
                  <a:cubicBezTo>
                    <a:pt x="163" y="66"/>
                    <a:pt x="160" y="78"/>
                    <a:pt x="167" y="90"/>
                  </a:cubicBezTo>
                  <a:cubicBezTo>
                    <a:pt x="169" y="95"/>
                    <a:pt x="166" y="100"/>
                    <a:pt x="163" y="104"/>
                  </a:cubicBezTo>
                  <a:cubicBezTo>
                    <a:pt x="151" y="121"/>
                    <a:pt x="145" y="141"/>
                    <a:pt x="135" y="159"/>
                  </a:cubicBezTo>
                  <a:cubicBezTo>
                    <a:pt x="129" y="172"/>
                    <a:pt x="133" y="180"/>
                    <a:pt x="145" y="185"/>
                  </a:cubicBezTo>
                  <a:cubicBezTo>
                    <a:pt x="154" y="189"/>
                    <a:pt x="163" y="192"/>
                    <a:pt x="17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16" name="Group 4115"/>
          <p:cNvGrpSpPr/>
          <p:nvPr/>
        </p:nvGrpSpPr>
        <p:grpSpPr>
          <a:xfrm>
            <a:off x="8500691" y="2723444"/>
            <a:ext cx="822326" cy="417513"/>
            <a:chOff x="8215102" y="7192963"/>
            <a:chExt cx="822326" cy="417513"/>
          </a:xfrm>
          <a:solidFill>
            <a:schemeClr val="bg1"/>
          </a:solidFill>
        </p:grpSpPr>
        <p:sp>
          <p:nvSpPr>
            <p:cNvPr id="69" name="Freeform 200"/>
            <p:cNvSpPr>
              <a:spLocks/>
            </p:cNvSpPr>
            <p:nvPr/>
          </p:nvSpPr>
          <p:spPr bwMode="auto">
            <a:xfrm>
              <a:off x="8215102" y="7494588"/>
              <a:ext cx="115888" cy="115888"/>
            </a:xfrm>
            <a:custGeom>
              <a:avLst/>
              <a:gdLst>
                <a:gd name="T0" fmla="*/ 146 w 146"/>
                <a:gd name="T1" fmla="*/ 73 h 145"/>
                <a:gd name="T2" fmla="*/ 146 w 146"/>
                <a:gd name="T3" fmla="*/ 73 h 145"/>
                <a:gd name="T4" fmla="*/ 145 w 146"/>
                <a:gd name="T5" fmla="*/ 86 h 145"/>
                <a:gd name="T6" fmla="*/ 140 w 146"/>
                <a:gd name="T7" fmla="*/ 100 h 145"/>
                <a:gd name="T8" fmla="*/ 134 w 146"/>
                <a:gd name="T9" fmla="*/ 113 h 145"/>
                <a:gd name="T10" fmla="*/ 125 w 146"/>
                <a:gd name="T11" fmla="*/ 124 h 145"/>
                <a:gd name="T12" fmla="*/ 114 w 146"/>
                <a:gd name="T13" fmla="*/ 133 h 145"/>
                <a:gd name="T14" fmla="*/ 101 w 146"/>
                <a:gd name="T15" fmla="*/ 139 h 145"/>
                <a:gd name="T16" fmla="*/ 87 w 146"/>
                <a:gd name="T17" fmla="*/ 144 h 145"/>
                <a:gd name="T18" fmla="*/ 73 w 146"/>
                <a:gd name="T19" fmla="*/ 145 h 145"/>
                <a:gd name="T20" fmla="*/ 73 w 146"/>
                <a:gd name="T21" fmla="*/ 145 h 145"/>
                <a:gd name="T22" fmla="*/ 58 w 146"/>
                <a:gd name="T23" fmla="*/ 144 h 145"/>
                <a:gd name="T24" fmla="*/ 44 w 146"/>
                <a:gd name="T25" fmla="*/ 139 h 145"/>
                <a:gd name="T26" fmla="*/ 31 w 146"/>
                <a:gd name="T27" fmla="*/ 133 h 145"/>
                <a:gd name="T28" fmla="*/ 20 w 146"/>
                <a:gd name="T29" fmla="*/ 124 h 145"/>
                <a:gd name="T30" fmla="*/ 13 w 146"/>
                <a:gd name="T31" fmla="*/ 113 h 145"/>
                <a:gd name="T32" fmla="*/ 5 w 146"/>
                <a:gd name="T33" fmla="*/ 100 h 145"/>
                <a:gd name="T34" fmla="*/ 2 w 146"/>
                <a:gd name="T35" fmla="*/ 86 h 145"/>
                <a:gd name="T36" fmla="*/ 0 w 146"/>
                <a:gd name="T37" fmla="*/ 73 h 145"/>
                <a:gd name="T38" fmla="*/ 0 w 146"/>
                <a:gd name="T39" fmla="*/ 73 h 145"/>
                <a:gd name="T40" fmla="*/ 2 w 146"/>
                <a:gd name="T41" fmla="*/ 57 h 145"/>
                <a:gd name="T42" fmla="*/ 5 w 146"/>
                <a:gd name="T43" fmla="*/ 43 h 145"/>
                <a:gd name="T44" fmla="*/ 13 w 146"/>
                <a:gd name="T45" fmla="*/ 32 h 145"/>
                <a:gd name="T46" fmla="*/ 20 w 146"/>
                <a:gd name="T47" fmla="*/ 21 h 145"/>
                <a:gd name="T48" fmla="*/ 31 w 146"/>
                <a:gd name="T49" fmla="*/ 12 h 145"/>
                <a:gd name="T50" fmla="*/ 44 w 146"/>
                <a:gd name="T51" fmla="*/ 4 h 145"/>
                <a:gd name="T52" fmla="*/ 58 w 146"/>
                <a:gd name="T53" fmla="*/ 1 h 145"/>
                <a:gd name="T54" fmla="*/ 73 w 146"/>
                <a:gd name="T55" fmla="*/ 0 h 145"/>
                <a:gd name="T56" fmla="*/ 73 w 146"/>
                <a:gd name="T57" fmla="*/ 0 h 145"/>
                <a:gd name="T58" fmla="*/ 87 w 146"/>
                <a:gd name="T59" fmla="*/ 1 h 145"/>
                <a:gd name="T60" fmla="*/ 101 w 146"/>
                <a:gd name="T61" fmla="*/ 4 h 145"/>
                <a:gd name="T62" fmla="*/ 114 w 146"/>
                <a:gd name="T63" fmla="*/ 12 h 145"/>
                <a:gd name="T64" fmla="*/ 125 w 146"/>
                <a:gd name="T65" fmla="*/ 21 h 145"/>
                <a:gd name="T66" fmla="*/ 134 w 146"/>
                <a:gd name="T67" fmla="*/ 32 h 145"/>
                <a:gd name="T68" fmla="*/ 140 w 146"/>
                <a:gd name="T69" fmla="*/ 43 h 145"/>
                <a:gd name="T70" fmla="*/ 145 w 146"/>
                <a:gd name="T71" fmla="*/ 57 h 145"/>
                <a:gd name="T72" fmla="*/ 146 w 146"/>
                <a:gd name="T73" fmla="*/ 73 h 145"/>
                <a:gd name="T74" fmla="*/ 146 w 146"/>
                <a:gd name="T75" fmla="*/ 7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 h="145">
                  <a:moveTo>
                    <a:pt x="146" y="73"/>
                  </a:moveTo>
                  <a:lnTo>
                    <a:pt x="146" y="73"/>
                  </a:lnTo>
                  <a:lnTo>
                    <a:pt x="145" y="86"/>
                  </a:lnTo>
                  <a:lnTo>
                    <a:pt x="140" y="100"/>
                  </a:lnTo>
                  <a:lnTo>
                    <a:pt x="134" y="113"/>
                  </a:lnTo>
                  <a:lnTo>
                    <a:pt x="125" y="124"/>
                  </a:lnTo>
                  <a:lnTo>
                    <a:pt x="114" y="133"/>
                  </a:lnTo>
                  <a:lnTo>
                    <a:pt x="101" y="139"/>
                  </a:lnTo>
                  <a:lnTo>
                    <a:pt x="87" y="144"/>
                  </a:lnTo>
                  <a:lnTo>
                    <a:pt x="73" y="145"/>
                  </a:lnTo>
                  <a:lnTo>
                    <a:pt x="73" y="145"/>
                  </a:lnTo>
                  <a:lnTo>
                    <a:pt x="58" y="144"/>
                  </a:lnTo>
                  <a:lnTo>
                    <a:pt x="44" y="139"/>
                  </a:lnTo>
                  <a:lnTo>
                    <a:pt x="31" y="133"/>
                  </a:lnTo>
                  <a:lnTo>
                    <a:pt x="20" y="124"/>
                  </a:lnTo>
                  <a:lnTo>
                    <a:pt x="13" y="113"/>
                  </a:lnTo>
                  <a:lnTo>
                    <a:pt x="5" y="100"/>
                  </a:lnTo>
                  <a:lnTo>
                    <a:pt x="2" y="86"/>
                  </a:lnTo>
                  <a:lnTo>
                    <a:pt x="0" y="73"/>
                  </a:lnTo>
                  <a:lnTo>
                    <a:pt x="0" y="73"/>
                  </a:lnTo>
                  <a:lnTo>
                    <a:pt x="2" y="57"/>
                  </a:lnTo>
                  <a:lnTo>
                    <a:pt x="5" y="43"/>
                  </a:lnTo>
                  <a:lnTo>
                    <a:pt x="13" y="32"/>
                  </a:lnTo>
                  <a:lnTo>
                    <a:pt x="20" y="21"/>
                  </a:lnTo>
                  <a:lnTo>
                    <a:pt x="31" y="12"/>
                  </a:lnTo>
                  <a:lnTo>
                    <a:pt x="44" y="4"/>
                  </a:lnTo>
                  <a:lnTo>
                    <a:pt x="58" y="1"/>
                  </a:lnTo>
                  <a:lnTo>
                    <a:pt x="73" y="0"/>
                  </a:lnTo>
                  <a:lnTo>
                    <a:pt x="73" y="0"/>
                  </a:lnTo>
                  <a:lnTo>
                    <a:pt x="87" y="1"/>
                  </a:lnTo>
                  <a:lnTo>
                    <a:pt x="101" y="4"/>
                  </a:lnTo>
                  <a:lnTo>
                    <a:pt x="114" y="12"/>
                  </a:lnTo>
                  <a:lnTo>
                    <a:pt x="125" y="21"/>
                  </a:lnTo>
                  <a:lnTo>
                    <a:pt x="134" y="32"/>
                  </a:lnTo>
                  <a:lnTo>
                    <a:pt x="140" y="43"/>
                  </a:lnTo>
                  <a:lnTo>
                    <a:pt x="145" y="57"/>
                  </a:lnTo>
                  <a:lnTo>
                    <a:pt x="146" y="73"/>
                  </a:lnTo>
                  <a:lnTo>
                    <a:pt x="146" y="7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01"/>
            <p:cNvSpPr>
              <a:spLocks/>
            </p:cNvSpPr>
            <p:nvPr/>
          </p:nvSpPr>
          <p:spPr bwMode="auto">
            <a:xfrm>
              <a:off x="8362740" y="7396163"/>
              <a:ext cx="115888" cy="115888"/>
            </a:xfrm>
            <a:custGeom>
              <a:avLst/>
              <a:gdLst>
                <a:gd name="T0" fmla="*/ 146 w 146"/>
                <a:gd name="T1" fmla="*/ 73 h 146"/>
                <a:gd name="T2" fmla="*/ 146 w 146"/>
                <a:gd name="T3" fmla="*/ 73 h 146"/>
                <a:gd name="T4" fmla="*/ 144 w 146"/>
                <a:gd name="T5" fmla="*/ 89 h 146"/>
                <a:gd name="T6" fmla="*/ 141 w 146"/>
                <a:gd name="T7" fmla="*/ 103 h 146"/>
                <a:gd name="T8" fmla="*/ 133 w 146"/>
                <a:gd name="T9" fmla="*/ 115 h 146"/>
                <a:gd name="T10" fmla="*/ 125 w 146"/>
                <a:gd name="T11" fmla="*/ 126 h 146"/>
                <a:gd name="T12" fmla="*/ 115 w 146"/>
                <a:gd name="T13" fmla="*/ 134 h 146"/>
                <a:gd name="T14" fmla="*/ 102 w 146"/>
                <a:gd name="T15" fmla="*/ 142 h 146"/>
                <a:gd name="T16" fmla="*/ 88 w 146"/>
                <a:gd name="T17" fmla="*/ 146 h 146"/>
                <a:gd name="T18" fmla="*/ 73 w 146"/>
                <a:gd name="T19" fmla="*/ 146 h 146"/>
                <a:gd name="T20" fmla="*/ 73 w 146"/>
                <a:gd name="T21" fmla="*/ 146 h 146"/>
                <a:gd name="T22" fmla="*/ 59 w 146"/>
                <a:gd name="T23" fmla="*/ 146 h 146"/>
                <a:gd name="T24" fmla="*/ 45 w 146"/>
                <a:gd name="T25" fmla="*/ 142 h 146"/>
                <a:gd name="T26" fmla="*/ 32 w 146"/>
                <a:gd name="T27" fmla="*/ 134 h 146"/>
                <a:gd name="T28" fmla="*/ 21 w 146"/>
                <a:gd name="T29" fmla="*/ 126 h 146"/>
                <a:gd name="T30" fmla="*/ 12 w 146"/>
                <a:gd name="T31" fmla="*/ 115 h 146"/>
                <a:gd name="T32" fmla="*/ 6 w 146"/>
                <a:gd name="T33" fmla="*/ 103 h 146"/>
                <a:gd name="T34" fmla="*/ 1 w 146"/>
                <a:gd name="T35" fmla="*/ 89 h 146"/>
                <a:gd name="T36" fmla="*/ 0 w 146"/>
                <a:gd name="T37" fmla="*/ 73 h 146"/>
                <a:gd name="T38" fmla="*/ 0 w 146"/>
                <a:gd name="T39" fmla="*/ 73 h 146"/>
                <a:gd name="T40" fmla="*/ 1 w 146"/>
                <a:gd name="T41" fmla="*/ 59 h 146"/>
                <a:gd name="T42" fmla="*/ 6 w 146"/>
                <a:gd name="T43" fmla="*/ 45 h 146"/>
                <a:gd name="T44" fmla="*/ 12 w 146"/>
                <a:gd name="T45" fmla="*/ 33 h 146"/>
                <a:gd name="T46" fmla="*/ 21 w 146"/>
                <a:gd name="T47" fmla="*/ 22 h 146"/>
                <a:gd name="T48" fmla="*/ 32 w 146"/>
                <a:gd name="T49" fmla="*/ 13 h 146"/>
                <a:gd name="T50" fmla="*/ 45 w 146"/>
                <a:gd name="T51" fmla="*/ 7 h 146"/>
                <a:gd name="T52" fmla="*/ 59 w 146"/>
                <a:gd name="T53" fmla="*/ 2 h 146"/>
                <a:gd name="T54" fmla="*/ 73 w 146"/>
                <a:gd name="T55" fmla="*/ 0 h 146"/>
                <a:gd name="T56" fmla="*/ 73 w 146"/>
                <a:gd name="T57" fmla="*/ 0 h 146"/>
                <a:gd name="T58" fmla="*/ 88 w 146"/>
                <a:gd name="T59" fmla="*/ 2 h 146"/>
                <a:gd name="T60" fmla="*/ 102 w 146"/>
                <a:gd name="T61" fmla="*/ 7 h 146"/>
                <a:gd name="T62" fmla="*/ 115 w 146"/>
                <a:gd name="T63" fmla="*/ 13 h 146"/>
                <a:gd name="T64" fmla="*/ 125 w 146"/>
                <a:gd name="T65" fmla="*/ 22 h 146"/>
                <a:gd name="T66" fmla="*/ 133 w 146"/>
                <a:gd name="T67" fmla="*/ 33 h 146"/>
                <a:gd name="T68" fmla="*/ 141 w 146"/>
                <a:gd name="T69" fmla="*/ 45 h 146"/>
                <a:gd name="T70" fmla="*/ 144 w 146"/>
                <a:gd name="T71" fmla="*/ 59 h 146"/>
                <a:gd name="T72" fmla="*/ 146 w 146"/>
                <a:gd name="T73" fmla="*/ 73 h 146"/>
                <a:gd name="T74" fmla="*/ 146 w 146"/>
                <a:gd name="T75"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 h="146">
                  <a:moveTo>
                    <a:pt x="146" y="73"/>
                  </a:moveTo>
                  <a:lnTo>
                    <a:pt x="146" y="73"/>
                  </a:lnTo>
                  <a:lnTo>
                    <a:pt x="144" y="89"/>
                  </a:lnTo>
                  <a:lnTo>
                    <a:pt x="141" y="103"/>
                  </a:lnTo>
                  <a:lnTo>
                    <a:pt x="133" y="115"/>
                  </a:lnTo>
                  <a:lnTo>
                    <a:pt x="125" y="126"/>
                  </a:lnTo>
                  <a:lnTo>
                    <a:pt x="115" y="134"/>
                  </a:lnTo>
                  <a:lnTo>
                    <a:pt x="102" y="142"/>
                  </a:lnTo>
                  <a:lnTo>
                    <a:pt x="88" y="146"/>
                  </a:lnTo>
                  <a:lnTo>
                    <a:pt x="73" y="146"/>
                  </a:lnTo>
                  <a:lnTo>
                    <a:pt x="73" y="146"/>
                  </a:lnTo>
                  <a:lnTo>
                    <a:pt x="59" y="146"/>
                  </a:lnTo>
                  <a:lnTo>
                    <a:pt x="45" y="142"/>
                  </a:lnTo>
                  <a:lnTo>
                    <a:pt x="32" y="134"/>
                  </a:lnTo>
                  <a:lnTo>
                    <a:pt x="21" y="126"/>
                  </a:lnTo>
                  <a:lnTo>
                    <a:pt x="12" y="115"/>
                  </a:lnTo>
                  <a:lnTo>
                    <a:pt x="6" y="103"/>
                  </a:lnTo>
                  <a:lnTo>
                    <a:pt x="1" y="89"/>
                  </a:lnTo>
                  <a:lnTo>
                    <a:pt x="0" y="73"/>
                  </a:lnTo>
                  <a:lnTo>
                    <a:pt x="0" y="73"/>
                  </a:lnTo>
                  <a:lnTo>
                    <a:pt x="1" y="59"/>
                  </a:lnTo>
                  <a:lnTo>
                    <a:pt x="6" y="45"/>
                  </a:lnTo>
                  <a:lnTo>
                    <a:pt x="12" y="33"/>
                  </a:lnTo>
                  <a:lnTo>
                    <a:pt x="21" y="22"/>
                  </a:lnTo>
                  <a:lnTo>
                    <a:pt x="32" y="13"/>
                  </a:lnTo>
                  <a:lnTo>
                    <a:pt x="45" y="7"/>
                  </a:lnTo>
                  <a:lnTo>
                    <a:pt x="59" y="2"/>
                  </a:lnTo>
                  <a:lnTo>
                    <a:pt x="73" y="0"/>
                  </a:lnTo>
                  <a:lnTo>
                    <a:pt x="73" y="0"/>
                  </a:lnTo>
                  <a:lnTo>
                    <a:pt x="88" y="2"/>
                  </a:lnTo>
                  <a:lnTo>
                    <a:pt x="102" y="7"/>
                  </a:lnTo>
                  <a:lnTo>
                    <a:pt x="115" y="13"/>
                  </a:lnTo>
                  <a:lnTo>
                    <a:pt x="125" y="22"/>
                  </a:lnTo>
                  <a:lnTo>
                    <a:pt x="133" y="33"/>
                  </a:lnTo>
                  <a:lnTo>
                    <a:pt x="141" y="45"/>
                  </a:lnTo>
                  <a:lnTo>
                    <a:pt x="144" y="59"/>
                  </a:lnTo>
                  <a:lnTo>
                    <a:pt x="146" y="73"/>
                  </a:lnTo>
                  <a:lnTo>
                    <a:pt x="146" y="7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02"/>
            <p:cNvSpPr>
              <a:spLocks/>
            </p:cNvSpPr>
            <p:nvPr/>
          </p:nvSpPr>
          <p:spPr bwMode="auto">
            <a:xfrm>
              <a:off x="8529427" y="7443788"/>
              <a:ext cx="115888" cy="115888"/>
            </a:xfrm>
            <a:custGeom>
              <a:avLst/>
              <a:gdLst>
                <a:gd name="T0" fmla="*/ 146 w 146"/>
                <a:gd name="T1" fmla="*/ 73 h 146"/>
                <a:gd name="T2" fmla="*/ 146 w 146"/>
                <a:gd name="T3" fmla="*/ 73 h 146"/>
                <a:gd name="T4" fmla="*/ 144 w 146"/>
                <a:gd name="T5" fmla="*/ 87 h 146"/>
                <a:gd name="T6" fmla="*/ 140 w 146"/>
                <a:gd name="T7" fmla="*/ 101 h 146"/>
                <a:gd name="T8" fmla="*/ 133 w 146"/>
                <a:gd name="T9" fmla="*/ 113 h 146"/>
                <a:gd name="T10" fmla="*/ 124 w 146"/>
                <a:gd name="T11" fmla="*/ 124 h 146"/>
                <a:gd name="T12" fmla="*/ 113 w 146"/>
                <a:gd name="T13" fmla="*/ 133 h 146"/>
                <a:gd name="T14" fmla="*/ 101 w 146"/>
                <a:gd name="T15" fmla="*/ 140 h 146"/>
                <a:gd name="T16" fmla="*/ 87 w 146"/>
                <a:gd name="T17" fmla="*/ 144 h 146"/>
                <a:gd name="T18" fmla="*/ 73 w 146"/>
                <a:gd name="T19" fmla="*/ 146 h 146"/>
                <a:gd name="T20" fmla="*/ 73 w 146"/>
                <a:gd name="T21" fmla="*/ 146 h 146"/>
                <a:gd name="T22" fmla="*/ 57 w 146"/>
                <a:gd name="T23" fmla="*/ 144 h 146"/>
                <a:gd name="T24" fmla="*/ 43 w 146"/>
                <a:gd name="T25" fmla="*/ 140 h 146"/>
                <a:gd name="T26" fmla="*/ 31 w 146"/>
                <a:gd name="T27" fmla="*/ 133 h 146"/>
                <a:gd name="T28" fmla="*/ 20 w 146"/>
                <a:gd name="T29" fmla="*/ 124 h 146"/>
                <a:gd name="T30" fmla="*/ 12 w 146"/>
                <a:gd name="T31" fmla="*/ 113 h 146"/>
                <a:gd name="T32" fmla="*/ 4 w 146"/>
                <a:gd name="T33" fmla="*/ 101 h 146"/>
                <a:gd name="T34" fmla="*/ 0 w 146"/>
                <a:gd name="T35" fmla="*/ 87 h 146"/>
                <a:gd name="T36" fmla="*/ 0 w 146"/>
                <a:gd name="T37" fmla="*/ 73 h 146"/>
                <a:gd name="T38" fmla="*/ 0 w 146"/>
                <a:gd name="T39" fmla="*/ 73 h 146"/>
                <a:gd name="T40" fmla="*/ 0 w 146"/>
                <a:gd name="T41" fmla="*/ 57 h 146"/>
                <a:gd name="T42" fmla="*/ 4 w 146"/>
                <a:gd name="T43" fmla="*/ 43 h 146"/>
                <a:gd name="T44" fmla="*/ 12 w 146"/>
                <a:gd name="T45" fmla="*/ 31 h 146"/>
                <a:gd name="T46" fmla="*/ 20 w 146"/>
                <a:gd name="T47" fmla="*/ 20 h 146"/>
                <a:gd name="T48" fmla="*/ 31 w 146"/>
                <a:gd name="T49" fmla="*/ 12 h 146"/>
                <a:gd name="T50" fmla="*/ 43 w 146"/>
                <a:gd name="T51" fmla="*/ 5 h 146"/>
                <a:gd name="T52" fmla="*/ 57 w 146"/>
                <a:gd name="T53" fmla="*/ 1 h 146"/>
                <a:gd name="T54" fmla="*/ 73 w 146"/>
                <a:gd name="T55" fmla="*/ 0 h 146"/>
                <a:gd name="T56" fmla="*/ 73 w 146"/>
                <a:gd name="T57" fmla="*/ 0 h 146"/>
                <a:gd name="T58" fmla="*/ 87 w 146"/>
                <a:gd name="T59" fmla="*/ 1 h 146"/>
                <a:gd name="T60" fmla="*/ 101 w 146"/>
                <a:gd name="T61" fmla="*/ 5 h 146"/>
                <a:gd name="T62" fmla="*/ 113 w 146"/>
                <a:gd name="T63" fmla="*/ 12 h 146"/>
                <a:gd name="T64" fmla="*/ 124 w 146"/>
                <a:gd name="T65" fmla="*/ 20 h 146"/>
                <a:gd name="T66" fmla="*/ 133 w 146"/>
                <a:gd name="T67" fmla="*/ 31 h 146"/>
                <a:gd name="T68" fmla="*/ 140 w 146"/>
                <a:gd name="T69" fmla="*/ 43 h 146"/>
                <a:gd name="T70" fmla="*/ 144 w 146"/>
                <a:gd name="T71" fmla="*/ 57 h 146"/>
                <a:gd name="T72" fmla="*/ 146 w 146"/>
                <a:gd name="T73" fmla="*/ 73 h 146"/>
                <a:gd name="T74" fmla="*/ 146 w 146"/>
                <a:gd name="T75"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 h="146">
                  <a:moveTo>
                    <a:pt x="146" y="73"/>
                  </a:moveTo>
                  <a:lnTo>
                    <a:pt x="146" y="73"/>
                  </a:lnTo>
                  <a:lnTo>
                    <a:pt x="144" y="87"/>
                  </a:lnTo>
                  <a:lnTo>
                    <a:pt x="140" y="101"/>
                  </a:lnTo>
                  <a:lnTo>
                    <a:pt x="133" y="113"/>
                  </a:lnTo>
                  <a:lnTo>
                    <a:pt x="124" y="124"/>
                  </a:lnTo>
                  <a:lnTo>
                    <a:pt x="113" y="133"/>
                  </a:lnTo>
                  <a:lnTo>
                    <a:pt x="101" y="140"/>
                  </a:lnTo>
                  <a:lnTo>
                    <a:pt x="87" y="144"/>
                  </a:lnTo>
                  <a:lnTo>
                    <a:pt x="73" y="146"/>
                  </a:lnTo>
                  <a:lnTo>
                    <a:pt x="73" y="146"/>
                  </a:lnTo>
                  <a:lnTo>
                    <a:pt x="57" y="144"/>
                  </a:lnTo>
                  <a:lnTo>
                    <a:pt x="43" y="140"/>
                  </a:lnTo>
                  <a:lnTo>
                    <a:pt x="31" y="133"/>
                  </a:lnTo>
                  <a:lnTo>
                    <a:pt x="20" y="124"/>
                  </a:lnTo>
                  <a:lnTo>
                    <a:pt x="12" y="113"/>
                  </a:lnTo>
                  <a:lnTo>
                    <a:pt x="4" y="101"/>
                  </a:lnTo>
                  <a:lnTo>
                    <a:pt x="0" y="87"/>
                  </a:lnTo>
                  <a:lnTo>
                    <a:pt x="0" y="73"/>
                  </a:lnTo>
                  <a:lnTo>
                    <a:pt x="0" y="73"/>
                  </a:lnTo>
                  <a:lnTo>
                    <a:pt x="0" y="57"/>
                  </a:lnTo>
                  <a:lnTo>
                    <a:pt x="4" y="43"/>
                  </a:lnTo>
                  <a:lnTo>
                    <a:pt x="12" y="31"/>
                  </a:lnTo>
                  <a:lnTo>
                    <a:pt x="20" y="20"/>
                  </a:lnTo>
                  <a:lnTo>
                    <a:pt x="31" y="12"/>
                  </a:lnTo>
                  <a:lnTo>
                    <a:pt x="43" y="5"/>
                  </a:lnTo>
                  <a:lnTo>
                    <a:pt x="57" y="1"/>
                  </a:lnTo>
                  <a:lnTo>
                    <a:pt x="73" y="0"/>
                  </a:lnTo>
                  <a:lnTo>
                    <a:pt x="73" y="0"/>
                  </a:lnTo>
                  <a:lnTo>
                    <a:pt x="87" y="1"/>
                  </a:lnTo>
                  <a:lnTo>
                    <a:pt x="101" y="5"/>
                  </a:lnTo>
                  <a:lnTo>
                    <a:pt x="113" y="12"/>
                  </a:lnTo>
                  <a:lnTo>
                    <a:pt x="124" y="20"/>
                  </a:lnTo>
                  <a:lnTo>
                    <a:pt x="133" y="31"/>
                  </a:lnTo>
                  <a:lnTo>
                    <a:pt x="140" y="43"/>
                  </a:lnTo>
                  <a:lnTo>
                    <a:pt x="144" y="57"/>
                  </a:lnTo>
                  <a:lnTo>
                    <a:pt x="146" y="73"/>
                  </a:lnTo>
                  <a:lnTo>
                    <a:pt x="146" y="7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03"/>
            <p:cNvSpPr>
              <a:spLocks/>
            </p:cNvSpPr>
            <p:nvPr/>
          </p:nvSpPr>
          <p:spPr bwMode="auto">
            <a:xfrm>
              <a:off x="8659602" y="7291388"/>
              <a:ext cx="117475" cy="115888"/>
            </a:xfrm>
            <a:custGeom>
              <a:avLst/>
              <a:gdLst>
                <a:gd name="T0" fmla="*/ 147 w 147"/>
                <a:gd name="T1" fmla="*/ 73 h 146"/>
                <a:gd name="T2" fmla="*/ 147 w 147"/>
                <a:gd name="T3" fmla="*/ 73 h 146"/>
                <a:gd name="T4" fmla="*/ 146 w 147"/>
                <a:gd name="T5" fmla="*/ 89 h 146"/>
                <a:gd name="T6" fmla="*/ 141 w 147"/>
                <a:gd name="T7" fmla="*/ 101 h 146"/>
                <a:gd name="T8" fmla="*/ 135 w 147"/>
                <a:gd name="T9" fmla="*/ 114 h 146"/>
                <a:gd name="T10" fmla="*/ 126 w 147"/>
                <a:gd name="T11" fmla="*/ 125 h 146"/>
                <a:gd name="T12" fmla="*/ 115 w 147"/>
                <a:gd name="T13" fmla="*/ 134 h 146"/>
                <a:gd name="T14" fmla="*/ 102 w 147"/>
                <a:gd name="T15" fmla="*/ 140 h 146"/>
                <a:gd name="T16" fmla="*/ 88 w 147"/>
                <a:gd name="T17" fmla="*/ 145 h 146"/>
                <a:gd name="T18" fmla="*/ 73 w 147"/>
                <a:gd name="T19" fmla="*/ 146 h 146"/>
                <a:gd name="T20" fmla="*/ 73 w 147"/>
                <a:gd name="T21" fmla="*/ 146 h 146"/>
                <a:gd name="T22" fmla="*/ 59 w 147"/>
                <a:gd name="T23" fmla="*/ 145 h 146"/>
                <a:gd name="T24" fmla="*/ 45 w 147"/>
                <a:gd name="T25" fmla="*/ 140 h 146"/>
                <a:gd name="T26" fmla="*/ 32 w 147"/>
                <a:gd name="T27" fmla="*/ 134 h 146"/>
                <a:gd name="T28" fmla="*/ 22 w 147"/>
                <a:gd name="T29" fmla="*/ 125 h 146"/>
                <a:gd name="T30" fmla="*/ 12 w 147"/>
                <a:gd name="T31" fmla="*/ 114 h 146"/>
                <a:gd name="T32" fmla="*/ 6 w 147"/>
                <a:gd name="T33" fmla="*/ 101 h 146"/>
                <a:gd name="T34" fmla="*/ 1 w 147"/>
                <a:gd name="T35" fmla="*/ 89 h 146"/>
                <a:gd name="T36" fmla="*/ 0 w 147"/>
                <a:gd name="T37" fmla="*/ 73 h 146"/>
                <a:gd name="T38" fmla="*/ 0 w 147"/>
                <a:gd name="T39" fmla="*/ 73 h 146"/>
                <a:gd name="T40" fmla="*/ 1 w 147"/>
                <a:gd name="T41" fmla="*/ 59 h 146"/>
                <a:gd name="T42" fmla="*/ 6 w 147"/>
                <a:gd name="T43" fmla="*/ 45 h 146"/>
                <a:gd name="T44" fmla="*/ 12 w 147"/>
                <a:gd name="T45" fmla="*/ 33 h 146"/>
                <a:gd name="T46" fmla="*/ 22 w 147"/>
                <a:gd name="T47" fmla="*/ 22 h 146"/>
                <a:gd name="T48" fmla="*/ 32 w 147"/>
                <a:gd name="T49" fmla="*/ 13 h 146"/>
                <a:gd name="T50" fmla="*/ 45 w 147"/>
                <a:gd name="T51" fmla="*/ 7 h 146"/>
                <a:gd name="T52" fmla="*/ 59 w 147"/>
                <a:gd name="T53" fmla="*/ 2 h 146"/>
                <a:gd name="T54" fmla="*/ 73 w 147"/>
                <a:gd name="T55" fmla="*/ 0 h 146"/>
                <a:gd name="T56" fmla="*/ 73 w 147"/>
                <a:gd name="T57" fmla="*/ 0 h 146"/>
                <a:gd name="T58" fmla="*/ 88 w 147"/>
                <a:gd name="T59" fmla="*/ 2 h 146"/>
                <a:gd name="T60" fmla="*/ 102 w 147"/>
                <a:gd name="T61" fmla="*/ 7 h 146"/>
                <a:gd name="T62" fmla="*/ 115 w 147"/>
                <a:gd name="T63" fmla="*/ 13 h 146"/>
                <a:gd name="T64" fmla="*/ 126 w 147"/>
                <a:gd name="T65" fmla="*/ 22 h 146"/>
                <a:gd name="T66" fmla="*/ 135 w 147"/>
                <a:gd name="T67" fmla="*/ 33 h 146"/>
                <a:gd name="T68" fmla="*/ 141 w 147"/>
                <a:gd name="T69" fmla="*/ 45 h 146"/>
                <a:gd name="T70" fmla="*/ 146 w 147"/>
                <a:gd name="T71" fmla="*/ 59 h 146"/>
                <a:gd name="T72" fmla="*/ 147 w 147"/>
                <a:gd name="T73" fmla="*/ 73 h 146"/>
                <a:gd name="T74" fmla="*/ 147 w 147"/>
                <a:gd name="T75"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7" h="146">
                  <a:moveTo>
                    <a:pt x="147" y="73"/>
                  </a:moveTo>
                  <a:lnTo>
                    <a:pt x="147" y="73"/>
                  </a:lnTo>
                  <a:lnTo>
                    <a:pt x="146" y="89"/>
                  </a:lnTo>
                  <a:lnTo>
                    <a:pt x="141" y="101"/>
                  </a:lnTo>
                  <a:lnTo>
                    <a:pt x="135" y="114"/>
                  </a:lnTo>
                  <a:lnTo>
                    <a:pt x="126" y="125"/>
                  </a:lnTo>
                  <a:lnTo>
                    <a:pt x="115" y="134"/>
                  </a:lnTo>
                  <a:lnTo>
                    <a:pt x="102" y="140"/>
                  </a:lnTo>
                  <a:lnTo>
                    <a:pt x="88" y="145"/>
                  </a:lnTo>
                  <a:lnTo>
                    <a:pt x="73" y="146"/>
                  </a:lnTo>
                  <a:lnTo>
                    <a:pt x="73" y="146"/>
                  </a:lnTo>
                  <a:lnTo>
                    <a:pt x="59" y="145"/>
                  </a:lnTo>
                  <a:lnTo>
                    <a:pt x="45" y="140"/>
                  </a:lnTo>
                  <a:lnTo>
                    <a:pt x="32" y="134"/>
                  </a:lnTo>
                  <a:lnTo>
                    <a:pt x="22" y="125"/>
                  </a:lnTo>
                  <a:lnTo>
                    <a:pt x="12" y="114"/>
                  </a:lnTo>
                  <a:lnTo>
                    <a:pt x="6" y="101"/>
                  </a:lnTo>
                  <a:lnTo>
                    <a:pt x="1" y="89"/>
                  </a:lnTo>
                  <a:lnTo>
                    <a:pt x="0" y="73"/>
                  </a:lnTo>
                  <a:lnTo>
                    <a:pt x="0" y="73"/>
                  </a:lnTo>
                  <a:lnTo>
                    <a:pt x="1" y="59"/>
                  </a:lnTo>
                  <a:lnTo>
                    <a:pt x="6" y="45"/>
                  </a:lnTo>
                  <a:lnTo>
                    <a:pt x="12" y="33"/>
                  </a:lnTo>
                  <a:lnTo>
                    <a:pt x="22" y="22"/>
                  </a:lnTo>
                  <a:lnTo>
                    <a:pt x="32" y="13"/>
                  </a:lnTo>
                  <a:lnTo>
                    <a:pt x="45" y="7"/>
                  </a:lnTo>
                  <a:lnTo>
                    <a:pt x="59" y="2"/>
                  </a:lnTo>
                  <a:lnTo>
                    <a:pt x="73" y="0"/>
                  </a:lnTo>
                  <a:lnTo>
                    <a:pt x="73" y="0"/>
                  </a:lnTo>
                  <a:lnTo>
                    <a:pt x="88" y="2"/>
                  </a:lnTo>
                  <a:lnTo>
                    <a:pt x="102" y="7"/>
                  </a:lnTo>
                  <a:lnTo>
                    <a:pt x="115" y="13"/>
                  </a:lnTo>
                  <a:lnTo>
                    <a:pt x="126" y="22"/>
                  </a:lnTo>
                  <a:lnTo>
                    <a:pt x="135" y="33"/>
                  </a:lnTo>
                  <a:lnTo>
                    <a:pt x="141" y="45"/>
                  </a:lnTo>
                  <a:lnTo>
                    <a:pt x="146" y="59"/>
                  </a:lnTo>
                  <a:lnTo>
                    <a:pt x="147" y="73"/>
                  </a:lnTo>
                  <a:lnTo>
                    <a:pt x="147" y="7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204"/>
            <p:cNvSpPr>
              <a:spLocks/>
            </p:cNvSpPr>
            <p:nvPr/>
          </p:nvSpPr>
          <p:spPr bwMode="auto">
            <a:xfrm>
              <a:off x="8786602" y="7385050"/>
              <a:ext cx="115888" cy="115888"/>
            </a:xfrm>
            <a:custGeom>
              <a:avLst/>
              <a:gdLst>
                <a:gd name="T0" fmla="*/ 146 w 146"/>
                <a:gd name="T1" fmla="*/ 75 h 148"/>
                <a:gd name="T2" fmla="*/ 146 w 146"/>
                <a:gd name="T3" fmla="*/ 75 h 148"/>
                <a:gd name="T4" fmla="*/ 146 w 146"/>
                <a:gd name="T5" fmla="*/ 89 h 148"/>
                <a:gd name="T6" fmla="*/ 141 w 146"/>
                <a:gd name="T7" fmla="*/ 103 h 148"/>
                <a:gd name="T8" fmla="*/ 133 w 146"/>
                <a:gd name="T9" fmla="*/ 115 h 148"/>
                <a:gd name="T10" fmla="*/ 126 w 146"/>
                <a:gd name="T11" fmla="*/ 126 h 148"/>
                <a:gd name="T12" fmla="*/ 115 w 146"/>
                <a:gd name="T13" fmla="*/ 135 h 148"/>
                <a:gd name="T14" fmla="*/ 102 w 146"/>
                <a:gd name="T15" fmla="*/ 142 h 148"/>
                <a:gd name="T16" fmla="*/ 88 w 146"/>
                <a:gd name="T17" fmla="*/ 146 h 148"/>
                <a:gd name="T18" fmla="*/ 73 w 146"/>
                <a:gd name="T19" fmla="*/ 148 h 148"/>
                <a:gd name="T20" fmla="*/ 73 w 146"/>
                <a:gd name="T21" fmla="*/ 148 h 148"/>
                <a:gd name="T22" fmla="*/ 59 w 146"/>
                <a:gd name="T23" fmla="*/ 146 h 148"/>
                <a:gd name="T24" fmla="*/ 45 w 146"/>
                <a:gd name="T25" fmla="*/ 142 h 148"/>
                <a:gd name="T26" fmla="*/ 32 w 146"/>
                <a:gd name="T27" fmla="*/ 135 h 148"/>
                <a:gd name="T28" fmla="*/ 22 w 146"/>
                <a:gd name="T29" fmla="*/ 126 h 148"/>
                <a:gd name="T30" fmla="*/ 12 w 146"/>
                <a:gd name="T31" fmla="*/ 115 h 148"/>
                <a:gd name="T32" fmla="*/ 6 w 146"/>
                <a:gd name="T33" fmla="*/ 103 h 148"/>
                <a:gd name="T34" fmla="*/ 1 w 146"/>
                <a:gd name="T35" fmla="*/ 89 h 148"/>
                <a:gd name="T36" fmla="*/ 0 w 146"/>
                <a:gd name="T37" fmla="*/ 75 h 148"/>
                <a:gd name="T38" fmla="*/ 0 w 146"/>
                <a:gd name="T39" fmla="*/ 75 h 148"/>
                <a:gd name="T40" fmla="*/ 1 w 146"/>
                <a:gd name="T41" fmla="*/ 59 h 148"/>
                <a:gd name="T42" fmla="*/ 6 w 146"/>
                <a:gd name="T43" fmla="*/ 45 h 148"/>
                <a:gd name="T44" fmla="*/ 12 w 146"/>
                <a:gd name="T45" fmla="*/ 33 h 148"/>
                <a:gd name="T46" fmla="*/ 22 w 146"/>
                <a:gd name="T47" fmla="*/ 22 h 148"/>
                <a:gd name="T48" fmla="*/ 32 w 146"/>
                <a:gd name="T49" fmla="*/ 14 h 148"/>
                <a:gd name="T50" fmla="*/ 45 w 146"/>
                <a:gd name="T51" fmla="*/ 7 h 148"/>
                <a:gd name="T52" fmla="*/ 59 w 146"/>
                <a:gd name="T53" fmla="*/ 2 h 148"/>
                <a:gd name="T54" fmla="*/ 73 w 146"/>
                <a:gd name="T55" fmla="*/ 0 h 148"/>
                <a:gd name="T56" fmla="*/ 73 w 146"/>
                <a:gd name="T57" fmla="*/ 0 h 148"/>
                <a:gd name="T58" fmla="*/ 88 w 146"/>
                <a:gd name="T59" fmla="*/ 2 h 148"/>
                <a:gd name="T60" fmla="*/ 102 w 146"/>
                <a:gd name="T61" fmla="*/ 7 h 148"/>
                <a:gd name="T62" fmla="*/ 115 w 146"/>
                <a:gd name="T63" fmla="*/ 14 h 148"/>
                <a:gd name="T64" fmla="*/ 126 w 146"/>
                <a:gd name="T65" fmla="*/ 22 h 148"/>
                <a:gd name="T66" fmla="*/ 133 w 146"/>
                <a:gd name="T67" fmla="*/ 33 h 148"/>
                <a:gd name="T68" fmla="*/ 141 w 146"/>
                <a:gd name="T69" fmla="*/ 45 h 148"/>
                <a:gd name="T70" fmla="*/ 146 w 146"/>
                <a:gd name="T71" fmla="*/ 59 h 148"/>
                <a:gd name="T72" fmla="*/ 146 w 146"/>
                <a:gd name="T73" fmla="*/ 75 h 148"/>
                <a:gd name="T74" fmla="*/ 146 w 146"/>
                <a:gd name="T75" fmla="*/ 7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 h="148">
                  <a:moveTo>
                    <a:pt x="146" y="75"/>
                  </a:moveTo>
                  <a:lnTo>
                    <a:pt x="146" y="75"/>
                  </a:lnTo>
                  <a:lnTo>
                    <a:pt x="146" y="89"/>
                  </a:lnTo>
                  <a:lnTo>
                    <a:pt x="141" y="103"/>
                  </a:lnTo>
                  <a:lnTo>
                    <a:pt x="133" y="115"/>
                  </a:lnTo>
                  <a:lnTo>
                    <a:pt x="126" y="126"/>
                  </a:lnTo>
                  <a:lnTo>
                    <a:pt x="115" y="135"/>
                  </a:lnTo>
                  <a:lnTo>
                    <a:pt x="102" y="142"/>
                  </a:lnTo>
                  <a:lnTo>
                    <a:pt x="88" y="146"/>
                  </a:lnTo>
                  <a:lnTo>
                    <a:pt x="73" y="148"/>
                  </a:lnTo>
                  <a:lnTo>
                    <a:pt x="73" y="148"/>
                  </a:lnTo>
                  <a:lnTo>
                    <a:pt x="59" y="146"/>
                  </a:lnTo>
                  <a:lnTo>
                    <a:pt x="45" y="142"/>
                  </a:lnTo>
                  <a:lnTo>
                    <a:pt x="32" y="135"/>
                  </a:lnTo>
                  <a:lnTo>
                    <a:pt x="22" y="126"/>
                  </a:lnTo>
                  <a:lnTo>
                    <a:pt x="12" y="115"/>
                  </a:lnTo>
                  <a:lnTo>
                    <a:pt x="6" y="103"/>
                  </a:lnTo>
                  <a:lnTo>
                    <a:pt x="1" y="89"/>
                  </a:lnTo>
                  <a:lnTo>
                    <a:pt x="0" y="75"/>
                  </a:lnTo>
                  <a:lnTo>
                    <a:pt x="0" y="75"/>
                  </a:lnTo>
                  <a:lnTo>
                    <a:pt x="1" y="59"/>
                  </a:lnTo>
                  <a:lnTo>
                    <a:pt x="6" y="45"/>
                  </a:lnTo>
                  <a:lnTo>
                    <a:pt x="12" y="33"/>
                  </a:lnTo>
                  <a:lnTo>
                    <a:pt x="22" y="22"/>
                  </a:lnTo>
                  <a:lnTo>
                    <a:pt x="32" y="14"/>
                  </a:lnTo>
                  <a:lnTo>
                    <a:pt x="45" y="7"/>
                  </a:lnTo>
                  <a:lnTo>
                    <a:pt x="59" y="2"/>
                  </a:lnTo>
                  <a:lnTo>
                    <a:pt x="73" y="0"/>
                  </a:lnTo>
                  <a:lnTo>
                    <a:pt x="73" y="0"/>
                  </a:lnTo>
                  <a:lnTo>
                    <a:pt x="88" y="2"/>
                  </a:lnTo>
                  <a:lnTo>
                    <a:pt x="102" y="7"/>
                  </a:lnTo>
                  <a:lnTo>
                    <a:pt x="115" y="14"/>
                  </a:lnTo>
                  <a:lnTo>
                    <a:pt x="126" y="22"/>
                  </a:lnTo>
                  <a:lnTo>
                    <a:pt x="133" y="33"/>
                  </a:lnTo>
                  <a:lnTo>
                    <a:pt x="141" y="45"/>
                  </a:lnTo>
                  <a:lnTo>
                    <a:pt x="146" y="59"/>
                  </a:lnTo>
                  <a:lnTo>
                    <a:pt x="146" y="75"/>
                  </a:lnTo>
                  <a:lnTo>
                    <a:pt x="146" y="7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206"/>
            <p:cNvSpPr>
              <a:spLocks/>
            </p:cNvSpPr>
            <p:nvPr/>
          </p:nvSpPr>
          <p:spPr bwMode="auto">
            <a:xfrm>
              <a:off x="8921540" y="7192963"/>
              <a:ext cx="115888" cy="115888"/>
            </a:xfrm>
            <a:custGeom>
              <a:avLst/>
              <a:gdLst>
                <a:gd name="T0" fmla="*/ 146 w 146"/>
                <a:gd name="T1" fmla="*/ 73 h 146"/>
                <a:gd name="T2" fmla="*/ 146 w 146"/>
                <a:gd name="T3" fmla="*/ 73 h 146"/>
                <a:gd name="T4" fmla="*/ 144 w 146"/>
                <a:gd name="T5" fmla="*/ 87 h 146"/>
                <a:gd name="T6" fmla="*/ 141 w 146"/>
                <a:gd name="T7" fmla="*/ 101 h 146"/>
                <a:gd name="T8" fmla="*/ 134 w 146"/>
                <a:gd name="T9" fmla="*/ 113 h 146"/>
                <a:gd name="T10" fmla="*/ 126 w 146"/>
                <a:gd name="T11" fmla="*/ 124 h 146"/>
                <a:gd name="T12" fmla="*/ 115 w 146"/>
                <a:gd name="T13" fmla="*/ 133 h 146"/>
                <a:gd name="T14" fmla="*/ 103 w 146"/>
                <a:gd name="T15" fmla="*/ 139 h 146"/>
                <a:gd name="T16" fmla="*/ 89 w 146"/>
                <a:gd name="T17" fmla="*/ 144 h 146"/>
                <a:gd name="T18" fmla="*/ 73 w 146"/>
                <a:gd name="T19" fmla="*/ 146 h 146"/>
                <a:gd name="T20" fmla="*/ 73 w 146"/>
                <a:gd name="T21" fmla="*/ 146 h 146"/>
                <a:gd name="T22" fmla="*/ 59 w 146"/>
                <a:gd name="T23" fmla="*/ 144 h 146"/>
                <a:gd name="T24" fmla="*/ 45 w 146"/>
                <a:gd name="T25" fmla="*/ 139 h 146"/>
                <a:gd name="T26" fmla="*/ 33 w 146"/>
                <a:gd name="T27" fmla="*/ 133 h 146"/>
                <a:gd name="T28" fmla="*/ 22 w 146"/>
                <a:gd name="T29" fmla="*/ 124 h 146"/>
                <a:gd name="T30" fmla="*/ 12 w 146"/>
                <a:gd name="T31" fmla="*/ 113 h 146"/>
                <a:gd name="T32" fmla="*/ 6 w 146"/>
                <a:gd name="T33" fmla="*/ 101 h 146"/>
                <a:gd name="T34" fmla="*/ 2 w 146"/>
                <a:gd name="T35" fmla="*/ 87 h 146"/>
                <a:gd name="T36" fmla="*/ 0 w 146"/>
                <a:gd name="T37" fmla="*/ 73 h 146"/>
                <a:gd name="T38" fmla="*/ 0 w 146"/>
                <a:gd name="T39" fmla="*/ 73 h 146"/>
                <a:gd name="T40" fmla="*/ 2 w 146"/>
                <a:gd name="T41" fmla="*/ 57 h 146"/>
                <a:gd name="T42" fmla="*/ 6 w 146"/>
                <a:gd name="T43" fmla="*/ 43 h 146"/>
                <a:gd name="T44" fmla="*/ 12 w 146"/>
                <a:gd name="T45" fmla="*/ 31 h 146"/>
                <a:gd name="T46" fmla="*/ 22 w 146"/>
                <a:gd name="T47" fmla="*/ 20 h 146"/>
                <a:gd name="T48" fmla="*/ 33 w 146"/>
                <a:gd name="T49" fmla="*/ 12 h 146"/>
                <a:gd name="T50" fmla="*/ 45 w 146"/>
                <a:gd name="T51" fmla="*/ 4 h 146"/>
                <a:gd name="T52" fmla="*/ 59 w 146"/>
                <a:gd name="T53" fmla="*/ 1 h 146"/>
                <a:gd name="T54" fmla="*/ 73 w 146"/>
                <a:gd name="T55" fmla="*/ 0 h 146"/>
                <a:gd name="T56" fmla="*/ 73 w 146"/>
                <a:gd name="T57" fmla="*/ 0 h 146"/>
                <a:gd name="T58" fmla="*/ 89 w 146"/>
                <a:gd name="T59" fmla="*/ 1 h 146"/>
                <a:gd name="T60" fmla="*/ 103 w 146"/>
                <a:gd name="T61" fmla="*/ 4 h 146"/>
                <a:gd name="T62" fmla="*/ 115 w 146"/>
                <a:gd name="T63" fmla="*/ 12 h 146"/>
                <a:gd name="T64" fmla="*/ 126 w 146"/>
                <a:gd name="T65" fmla="*/ 20 h 146"/>
                <a:gd name="T66" fmla="*/ 134 w 146"/>
                <a:gd name="T67" fmla="*/ 31 h 146"/>
                <a:gd name="T68" fmla="*/ 141 w 146"/>
                <a:gd name="T69" fmla="*/ 43 h 146"/>
                <a:gd name="T70" fmla="*/ 144 w 146"/>
                <a:gd name="T71" fmla="*/ 57 h 146"/>
                <a:gd name="T72" fmla="*/ 146 w 146"/>
                <a:gd name="T73" fmla="*/ 73 h 146"/>
                <a:gd name="T74" fmla="*/ 146 w 146"/>
                <a:gd name="T75"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 h="146">
                  <a:moveTo>
                    <a:pt x="146" y="73"/>
                  </a:moveTo>
                  <a:lnTo>
                    <a:pt x="146" y="73"/>
                  </a:lnTo>
                  <a:lnTo>
                    <a:pt x="144" y="87"/>
                  </a:lnTo>
                  <a:lnTo>
                    <a:pt x="141" y="101"/>
                  </a:lnTo>
                  <a:lnTo>
                    <a:pt x="134" y="113"/>
                  </a:lnTo>
                  <a:lnTo>
                    <a:pt x="126" y="124"/>
                  </a:lnTo>
                  <a:lnTo>
                    <a:pt x="115" y="133"/>
                  </a:lnTo>
                  <a:lnTo>
                    <a:pt x="103" y="139"/>
                  </a:lnTo>
                  <a:lnTo>
                    <a:pt x="89" y="144"/>
                  </a:lnTo>
                  <a:lnTo>
                    <a:pt x="73" y="146"/>
                  </a:lnTo>
                  <a:lnTo>
                    <a:pt x="73" y="146"/>
                  </a:lnTo>
                  <a:lnTo>
                    <a:pt x="59" y="144"/>
                  </a:lnTo>
                  <a:lnTo>
                    <a:pt x="45" y="139"/>
                  </a:lnTo>
                  <a:lnTo>
                    <a:pt x="33" y="133"/>
                  </a:lnTo>
                  <a:lnTo>
                    <a:pt x="22" y="124"/>
                  </a:lnTo>
                  <a:lnTo>
                    <a:pt x="12" y="113"/>
                  </a:lnTo>
                  <a:lnTo>
                    <a:pt x="6" y="101"/>
                  </a:lnTo>
                  <a:lnTo>
                    <a:pt x="2" y="87"/>
                  </a:lnTo>
                  <a:lnTo>
                    <a:pt x="0" y="73"/>
                  </a:lnTo>
                  <a:lnTo>
                    <a:pt x="0" y="73"/>
                  </a:lnTo>
                  <a:lnTo>
                    <a:pt x="2" y="57"/>
                  </a:lnTo>
                  <a:lnTo>
                    <a:pt x="6" y="43"/>
                  </a:lnTo>
                  <a:lnTo>
                    <a:pt x="12" y="31"/>
                  </a:lnTo>
                  <a:lnTo>
                    <a:pt x="22" y="20"/>
                  </a:lnTo>
                  <a:lnTo>
                    <a:pt x="33" y="12"/>
                  </a:lnTo>
                  <a:lnTo>
                    <a:pt x="45" y="4"/>
                  </a:lnTo>
                  <a:lnTo>
                    <a:pt x="59" y="1"/>
                  </a:lnTo>
                  <a:lnTo>
                    <a:pt x="73" y="0"/>
                  </a:lnTo>
                  <a:lnTo>
                    <a:pt x="73" y="0"/>
                  </a:lnTo>
                  <a:lnTo>
                    <a:pt x="89" y="1"/>
                  </a:lnTo>
                  <a:lnTo>
                    <a:pt x="103" y="4"/>
                  </a:lnTo>
                  <a:lnTo>
                    <a:pt x="115" y="12"/>
                  </a:lnTo>
                  <a:lnTo>
                    <a:pt x="126" y="20"/>
                  </a:lnTo>
                  <a:lnTo>
                    <a:pt x="134" y="31"/>
                  </a:lnTo>
                  <a:lnTo>
                    <a:pt x="141" y="43"/>
                  </a:lnTo>
                  <a:lnTo>
                    <a:pt x="144" y="57"/>
                  </a:lnTo>
                  <a:lnTo>
                    <a:pt x="146" y="73"/>
                  </a:lnTo>
                  <a:lnTo>
                    <a:pt x="146" y="7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7"/>
            <p:cNvSpPr>
              <a:spLocks/>
            </p:cNvSpPr>
            <p:nvPr/>
          </p:nvSpPr>
          <p:spPr bwMode="auto">
            <a:xfrm>
              <a:off x="8250027" y="7229475"/>
              <a:ext cx="750888" cy="342900"/>
            </a:xfrm>
            <a:custGeom>
              <a:avLst/>
              <a:gdLst>
                <a:gd name="T0" fmla="*/ 28 w 946"/>
                <a:gd name="T1" fmla="*/ 433 h 433"/>
                <a:gd name="T2" fmla="*/ 28 w 946"/>
                <a:gd name="T3" fmla="*/ 433 h 433"/>
                <a:gd name="T4" fmla="*/ 20 w 946"/>
                <a:gd name="T5" fmla="*/ 433 h 433"/>
                <a:gd name="T6" fmla="*/ 14 w 946"/>
                <a:gd name="T7" fmla="*/ 430 h 433"/>
                <a:gd name="T8" fmla="*/ 10 w 946"/>
                <a:gd name="T9" fmla="*/ 427 h 433"/>
                <a:gd name="T10" fmla="*/ 5 w 946"/>
                <a:gd name="T11" fmla="*/ 422 h 433"/>
                <a:gd name="T12" fmla="*/ 5 w 946"/>
                <a:gd name="T13" fmla="*/ 422 h 433"/>
                <a:gd name="T14" fmla="*/ 2 w 946"/>
                <a:gd name="T15" fmla="*/ 416 h 433"/>
                <a:gd name="T16" fmla="*/ 0 w 946"/>
                <a:gd name="T17" fmla="*/ 411 h 433"/>
                <a:gd name="T18" fmla="*/ 0 w 946"/>
                <a:gd name="T19" fmla="*/ 407 h 433"/>
                <a:gd name="T20" fmla="*/ 0 w 946"/>
                <a:gd name="T21" fmla="*/ 400 h 433"/>
                <a:gd name="T22" fmla="*/ 2 w 946"/>
                <a:gd name="T23" fmla="*/ 396 h 433"/>
                <a:gd name="T24" fmla="*/ 5 w 946"/>
                <a:gd name="T25" fmla="*/ 391 h 433"/>
                <a:gd name="T26" fmla="*/ 8 w 946"/>
                <a:gd name="T27" fmla="*/ 386 h 433"/>
                <a:gd name="T28" fmla="*/ 13 w 946"/>
                <a:gd name="T29" fmla="*/ 383 h 433"/>
                <a:gd name="T30" fmla="*/ 210 w 946"/>
                <a:gd name="T31" fmla="*/ 253 h 433"/>
                <a:gd name="T32" fmla="*/ 415 w 946"/>
                <a:gd name="T33" fmla="*/ 312 h 433"/>
                <a:gd name="T34" fmla="*/ 586 w 946"/>
                <a:gd name="T35" fmla="*/ 113 h 433"/>
                <a:gd name="T36" fmla="*/ 743 w 946"/>
                <a:gd name="T37" fmla="*/ 231 h 433"/>
                <a:gd name="T38" fmla="*/ 896 w 946"/>
                <a:gd name="T39" fmla="*/ 12 h 433"/>
                <a:gd name="T40" fmla="*/ 896 w 946"/>
                <a:gd name="T41" fmla="*/ 12 h 433"/>
                <a:gd name="T42" fmla="*/ 899 w 946"/>
                <a:gd name="T43" fmla="*/ 7 h 433"/>
                <a:gd name="T44" fmla="*/ 904 w 946"/>
                <a:gd name="T45" fmla="*/ 4 h 433"/>
                <a:gd name="T46" fmla="*/ 909 w 946"/>
                <a:gd name="T47" fmla="*/ 1 h 433"/>
                <a:gd name="T48" fmla="*/ 913 w 946"/>
                <a:gd name="T49" fmla="*/ 0 h 433"/>
                <a:gd name="T50" fmla="*/ 920 w 946"/>
                <a:gd name="T51" fmla="*/ 0 h 433"/>
                <a:gd name="T52" fmla="*/ 924 w 946"/>
                <a:gd name="T53" fmla="*/ 0 h 433"/>
                <a:gd name="T54" fmla="*/ 929 w 946"/>
                <a:gd name="T55" fmla="*/ 1 h 433"/>
                <a:gd name="T56" fmla="*/ 934 w 946"/>
                <a:gd name="T57" fmla="*/ 4 h 433"/>
                <a:gd name="T58" fmla="*/ 934 w 946"/>
                <a:gd name="T59" fmla="*/ 4 h 433"/>
                <a:gd name="T60" fmla="*/ 938 w 946"/>
                <a:gd name="T61" fmla="*/ 9 h 433"/>
                <a:gd name="T62" fmla="*/ 941 w 946"/>
                <a:gd name="T63" fmla="*/ 12 h 433"/>
                <a:gd name="T64" fmla="*/ 944 w 946"/>
                <a:gd name="T65" fmla="*/ 17 h 433"/>
                <a:gd name="T66" fmla="*/ 946 w 946"/>
                <a:gd name="T67" fmla="*/ 23 h 433"/>
                <a:gd name="T68" fmla="*/ 946 w 946"/>
                <a:gd name="T69" fmla="*/ 28 h 433"/>
                <a:gd name="T70" fmla="*/ 946 w 946"/>
                <a:gd name="T71" fmla="*/ 32 h 433"/>
                <a:gd name="T72" fmla="*/ 944 w 946"/>
                <a:gd name="T73" fmla="*/ 38 h 433"/>
                <a:gd name="T74" fmla="*/ 941 w 946"/>
                <a:gd name="T75" fmla="*/ 43 h 433"/>
                <a:gd name="T76" fmla="*/ 757 w 946"/>
                <a:gd name="T77" fmla="*/ 309 h 433"/>
                <a:gd name="T78" fmla="*/ 593 w 946"/>
                <a:gd name="T79" fmla="*/ 188 h 433"/>
                <a:gd name="T80" fmla="*/ 435 w 946"/>
                <a:gd name="T81" fmla="*/ 374 h 433"/>
                <a:gd name="T82" fmla="*/ 219 w 946"/>
                <a:gd name="T83" fmla="*/ 313 h 433"/>
                <a:gd name="T84" fmla="*/ 42 w 946"/>
                <a:gd name="T85" fmla="*/ 430 h 433"/>
                <a:gd name="T86" fmla="*/ 42 w 946"/>
                <a:gd name="T87" fmla="*/ 430 h 433"/>
                <a:gd name="T88" fmla="*/ 36 w 946"/>
                <a:gd name="T89" fmla="*/ 433 h 433"/>
                <a:gd name="T90" fmla="*/ 28 w 946"/>
                <a:gd name="T91" fmla="*/ 433 h 433"/>
                <a:gd name="T92" fmla="*/ 28 w 946"/>
                <a:gd name="T93" fmla="*/ 43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46" h="433">
                  <a:moveTo>
                    <a:pt x="28" y="433"/>
                  </a:moveTo>
                  <a:lnTo>
                    <a:pt x="28" y="433"/>
                  </a:lnTo>
                  <a:lnTo>
                    <a:pt x="20" y="433"/>
                  </a:lnTo>
                  <a:lnTo>
                    <a:pt x="14" y="430"/>
                  </a:lnTo>
                  <a:lnTo>
                    <a:pt x="10" y="427"/>
                  </a:lnTo>
                  <a:lnTo>
                    <a:pt x="5" y="422"/>
                  </a:lnTo>
                  <a:lnTo>
                    <a:pt x="5" y="422"/>
                  </a:lnTo>
                  <a:lnTo>
                    <a:pt x="2" y="416"/>
                  </a:lnTo>
                  <a:lnTo>
                    <a:pt x="0" y="411"/>
                  </a:lnTo>
                  <a:lnTo>
                    <a:pt x="0" y="407"/>
                  </a:lnTo>
                  <a:lnTo>
                    <a:pt x="0" y="400"/>
                  </a:lnTo>
                  <a:lnTo>
                    <a:pt x="2" y="396"/>
                  </a:lnTo>
                  <a:lnTo>
                    <a:pt x="5" y="391"/>
                  </a:lnTo>
                  <a:lnTo>
                    <a:pt x="8" y="386"/>
                  </a:lnTo>
                  <a:lnTo>
                    <a:pt x="13" y="383"/>
                  </a:lnTo>
                  <a:lnTo>
                    <a:pt x="210" y="253"/>
                  </a:lnTo>
                  <a:lnTo>
                    <a:pt x="415" y="312"/>
                  </a:lnTo>
                  <a:lnTo>
                    <a:pt x="586" y="113"/>
                  </a:lnTo>
                  <a:lnTo>
                    <a:pt x="743" y="231"/>
                  </a:lnTo>
                  <a:lnTo>
                    <a:pt x="896" y="12"/>
                  </a:lnTo>
                  <a:lnTo>
                    <a:pt x="896" y="12"/>
                  </a:lnTo>
                  <a:lnTo>
                    <a:pt x="899" y="7"/>
                  </a:lnTo>
                  <a:lnTo>
                    <a:pt x="904" y="4"/>
                  </a:lnTo>
                  <a:lnTo>
                    <a:pt x="909" y="1"/>
                  </a:lnTo>
                  <a:lnTo>
                    <a:pt x="913" y="0"/>
                  </a:lnTo>
                  <a:lnTo>
                    <a:pt x="920" y="0"/>
                  </a:lnTo>
                  <a:lnTo>
                    <a:pt x="924" y="0"/>
                  </a:lnTo>
                  <a:lnTo>
                    <a:pt x="929" y="1"/>
                  </a:lnTo>
                  <a:lnTo>
                    <a:pt x="934" y="4"/>
                  </a:lnTo>
                  <a:lnTo>
                    <a:pt x="934" y="4"/>
                  </a:lnTo>
                  <a:lnTo>
                    <a:pt x="938" y="9"/>
                  </a:lnTo>
                  <a:lnTo>
                    <a:pt x="941" y="12"/>
                  </a:lnTo>
                  <a:lnTo>
                    <a:pt x="944" y="17"/>
                  </a:lnTo>
                  <a:lnTo>
                    <a:pt x="946" y="23"/>
                  </a:lnTo>
                  <a:lnTo>
                    <a:pt x="946" y="28"/>
                  </a:lnTo>
                  <a:lnTo>
                    <a:pt x="946" y="32"/>
                  </a:lnTo>
                  <a:lnTo>
                    <a:pt x="944" y="38"/>
                  </a:lnTo>
                  <a:lnTo>
                    <a:pt x="941" y="43"/>
                  </a:lnTo>
                  <a:lnTo>
                    <a:pt x="757" y="309"/>
                  </a:lnTo>
                  <a:lnTo>
                    <a:pt x="593" y="188"/>
                  </a:lnTo>
                  <a:lnTo>
                    <a:pt x="435" y="374"/>
                  </a:lnTo>
                  <a:lnTo>
                    <a:pt x="219" y="313"/>
                  </a:lnTo>
                  <a:lnTo>
                    <a:pt x="42" y="430"/>
                  </a:lnTo>
                  <a:lnTo>
                    <a:pt x="42" y="430"/>
                  </a:lnTo>
                  <a:lnTo>
                    <a:pt x="36" y="433"/>
                  </a:lnTo>
                  <a:lnTo>
                    <a:pt x="28" y="433"/>
                  </a:lnTo>
                  <a:lnTo>
                    <a:pt x="28" y="43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2" name="Group 51"/>
          <p:cNvGrpSpPr/>
          <p:nvPr/>
        </p:nvGrpSpPr>
        <p:grpSpPr>
          <a:xfrm>
            <a:off x="3651949" y="2682300"/>
            <a:ext cx="1045940" cy="537150"/>
            <a:chOff x="7587484" y="3200550"/>
            <a:chExt cx="2373480" cy="1218916"/>
          </a:xfrm>
        </p:grpSpPr>
        <p:sp>
          <p:nvSpPr>
            <p:cNvPr id="53" name="Freeform 9"/>
            <p:cNvSpPr>
              <a:spLocks noEditPoints="1"/>
            </p:cNvSpPr>
            <p:nvPr/>
          </p:nvSpPr>
          <p:spPr bwMode="auto">
            <a:xfrm>
              <a:off x="8837649" y="3200550"/>
              <a:ext cx="1123315" cy="1218916"/>
            </a:xfrm>
            <a:custGeom>
              <a:avLst/>
              <a:gdLst>
                <a:gd name="T0" fmla="*/ 1532 w 4653"/>
                <a:gd name="T1" fmla="*/ 1095 h 5049"/>
                <a:gd name="T2" fmla="*/ 1600 w 4653"/>
                <a:gd name="T3" fmla="*/ 1119 h 5049"/>
                <a:gd name="T4" fmla="*/ 1588 w 4653"/>
                <a:gd name="T5" fmla="*/ 947 h 5049"/>
                <a:gd name="T6" fmla="*/ 1610 w 4653"/>
                <a:gd name="T7" fmla="*/ 614 h 5049"/>
                <a:gd name="T8" fmla="*/ 1694 w 4653"/>
                <a:gd name="T9" fmla="*/ 355 h 5049"/>
                <a:gd name="T10" fmla="*/ 1805 w 4653"/>
                <a:gd name="T11" fmla="*/ 196 h 5049"/>
                <a:gd name="T12" fmla="*/ 1973 w 4653"/>
                <a:gd name="T13" fmla="*/ 74 h 5049"/>
                <a:gd name="T14" fmla="*/ 2204 w 4653"/>
                <a:gd name="T15" fmla="*/ 7 h 5049"/>
                <a:gd name="T16" fmla="*/ 2449 w 4653"/>
                <a:gd name="T17" fmla="*/ 7 h 5049"/>
                <a:gd name="T18" fmla="*/ 2680 w 4653"/>
                <a:gd name="T19" fmla="*/ 74 h 5049"/>
                <a:gd name="T20" fmla="*/ 2847 w 4653"/>
                <a:gd name="T21" fmla="*/ 196 h 5049"/>
                <a:gd name="T22" fmla="*/ 2959 w 4653"/>
                <a:gd name="T23" fmla="*/ 355 h 5049"/>
                <a:gd name="T24" fmla="*/ 3043 w 4653"/>
                <a:gd name="T25" fmla="*/ 614 h 5049"/>
                <a:gd name="T26" fmla="*/ 3065 w 4653"/>
                <a:gd name="T27" fmla="*/ 947 h 5049"/>
                <a:gd name="T28" fmla="*/ 3053 w 4653"/>
                <a:gd name="T29" fmla="*/ 1119 h 5049"/>
                <a:gd name="T30" fmla="*/ 3121 w 4653"/>
                <a:gd name="T31" fmla="*/ 1095 h 5049"/>
                <a:gd name="T32" fmla="*/ 3139 w 4653"/>
                <a:gd name="T33" fmla="*/ 1204 h 5049"/>
                <a:gd name="T34" fmla="*/ 3107 w 4653"/>
                <a:gd name="T35" fmla="*/ 1372 h 5049"/>
                <a:gd name="T36" fmla="*/ 3066 w 4653"/>
                <a:gd name="T37" fmla="*/ 1487 h 5049"/>
                <a:gd name="T38" fmla="*/ 2962 w 4653"/>
                <a:gd name="T39" fmla="*/ 1584 h 5049"/>
                <a:gd name="T40" fmla="*/ 2909 w 4653"/>
                <a:gd name="T41" fmla="*/ 1808 h 5049"/>
                <a:gd name="T42" fmla="*/ 2834 w 4653"/>
                <a:gd name="T43" fmla="*/ 1936 h 5049"/>
                <a:gd name="T44" fmla="*/ 2630 w 4653"/>
                <a:gd name="T45" fmla="*/ 2144 h 5049"/>
                <a:gd name="T46" fmla="*/ 2453 w 4653"/>
                <a:gd name="T47" fmla="*/ 2250 h 5049"/>
                <a:gd name="T48" fmla="*/ 2326 w 4653"/>
                <a:gd name="T49" fmla="*/ 2269 h 5049"/>
                <a:gd name="T50" fmla="*/ 2181 w 4653"/>
                <a:gd name="T51" fmla="*/ 2244 h 5049"/>
                <a:gd name="T52" fmla="*/ 1992 w 4653"/>
                <a:gd name="T53" fmla="*/ 2117 h 5049"/>
                <a:gd name="T54" fmla="*/ 1809 w 4653"/>
                <a:gd name="T55" fmla="*/ 1927 h 5049"/>
                <a:gd name="T56" fmla="*/ 1724 w 4653"/>
                <a:gd name="T57" fmla="*/ 1750 h 5049"/>
                <a:gd name="T58" fmla="*/ 1667 w 4653"/>
                <a:gd name="T59" fmla="*/ 1570 h 5049"/>
                <a:gd name="T60" fmla="*/ 1569 w 4653"/>
                <a:gd name="T61" fmla="*/ 1452 h 5049"/>
                <a:gd name="T62" fmla="*/ 1540 w 4653"/>
                <a:gd name="T63" fmla="*/ 1355 h 5049"/>
                <a:gd name="T64" fmla="*/ 1513 w 4653"/>
                <a:gd name="T65" fmla="*/ 1159 h 5049"/>
                <a:gd name="T66" fmla="*/ 4372 w 4653"/>
                <a:gd name="T67" fmla="*/ 3586 h 5049"/>
                <a:gd name="T68" fmla="*/ 4170 w 4653"/>
                <a:gd name="T69" fmla="*/ 2854 h 5049"/>
                <a:gd name="T70" fmla="*/ 4098 w 4653"/>
                <a:gd name="T71" fmla="*/ 2739 h 5049"/>
                <a:gd name="T72" fmla="*/ 3525 w 4653"/>
                <a:gd name="T73" fmla="*/ 2532 h 5049"/>
                <a:gd name="T74" fmla="*/ 2726 w 4653"/>
                <a:gd name="T75" fmla="*/ 3411 h 5049"/>
                <a:gd name="T76" fmla="*/ 2522 w 4653"/>
                <a:gd name="T77" fmla="*/ 3356 h 5049"/>
                <a:gd name="T78" fmla="*/ 2445 w 4653"/>
                <a:gd name="T79" fmla="*/ 2895 h 5049"/>
                <a:gd name="T80" fmla="*/ 2530 w 4653"/>
                <a:gd name="T81" fmla="*/ 2601 h 5049"/>
                <a:gd name="T82" fmla="*/ 2433 w 4653"/>
                <a:gd name="T83" fmla="*/ 2459 h 5049"/>
                <a:gd name="T84" fmla="*/ 2237 w 4653"/>
                <a:gd name="T85" fmla="*/ 2453 h 5049"/>
                <a:gd name="T86" fmla="*/ 2128 w 4653"/>
                <a:gd name="T87" fmla="*/ 2588 h 5049"/>
                <a:gd name="T88" fmla="*/ 2174 w 4653"/>
                <a:gd name="T89" fmla="*/ 2778 h 5049"/>
                <a:gd name="T90" fmla="*/ 2152 w 4653"/>
                <a:gd name="T91" fmla="*/ 3237 h 5049"/>
                <a:gd name="T92" fmla="*/ 2039 w 4653"/>
                <a:gd name="T93" fmla="*/ 4004 h 5049"/>
                <a:gd name="T94" fmla="*/ 1641 w 4653"/>
                <a:gd name="T95" fmla="*/ 2347 h 5049"/>
                <a:gd name="T96" fmla="*/ 576 w 4653"/>
                <a:gd name="T97" fmla="*/ 2725 h 5049"/>
                <a:gd name="T98" fmla="*/ 502 w 4653"/>
                <a:gd name="T99" fmla="*/ 2812 h 5049"/>
                <a:gd name="T100" fmla="*/ 387 w 4653"/>
                <a:gd name="T101" fmla="*/ 3192 h 5049"/>
                <a:gd name="T102" fmla="*/ 150 w 4653"/>
                <a:gd name="T103" fmla="*/ 4143 h 5049"/>
                <a:gd name="T104" fmla="*/ 0 w 4653"/>
                <a:gd name="T105" fmla="*/ 5049 h 5049"/>
                <a:gd name="T106" fmla="*/ 4653 w 4653"/>
                <a:gd name="T107" fmla="*/ 5049 h 5049"/>
                <a:gd name="T108" fmla="*/ 4503 w 4653"/>
                <a:gd name="T109" fmla="*/ 4143 h 5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53" h="5049">
                  <a:moveTo>
                    <a:pt x="1513" y="1159"/>
                  </a:moveTo>
                  <a:lnTo>
                    <a:pt x="1513" y="1159"/>
                  </a:lnTo>
                  <a:lnTo>
                    <a:pt x="1513" y="1139"/>
                  </a:lnTo>
                  <a:lnTo>
                    <a:pt x="1516" y="1123"/>
                  </a:lnTo>
                  <a:lnTo>
                    <a:pt x="1520" y="1110"/>
                  </a:lnTo>
                  <a:lnTo>
                    <a:pt x="1525" y="1101"/>
                  </a:lnTo>
                  <a:lnTo>
                    <a:pt x="1532" y="1095"/>
                  </a:lnTo>
                  <a:lnTo>
                    <a:pt x="1539" y="1093"/>
                  </a:lnTo>
                  <a:lnTo>
                    <a:pt x="1548" y="1093"/>
                  </a:lnTo>
                  <a:lnTo>
                    <a:pt x="1556" y="1094"/>
                  </a:lnTo>
                  <a:lnTo>
                    <a:pt x="1565" y="1097"/>
                  </a:lnTo>
                  <a:lnTo>
                    <a:pt x="1574" y="1101"/>
                  </a:lnTo>
                  <a:lnTo>
                    <a:pt x="1589" y="1110"/>
                  </a:lnTo>
                  <a:lnTo>
                    <a:pt x="1600" y="1119"/>
                  </a:lnTo>
                  <a:lnTo>
                    <a:pt x="1604" y="1123"/>
                  </a:lnTo>
                  <a:lnTo>
                    <a:pt x="1604" y="1123"/>
                  </a:lnTo>
                  <a:lnTo>
                    <a:pt x="1601" y="1109"/>
                  </a:lnTo>
                  <a:lnTo>
                    <a:pt x="1597" y="1074"/>
                  </a:lnTo>
                  <a:lnTo>
                    <a:pt x="1592" y="1019"/>
                  </a:lnTo>
                  <a:lnTo>
                    <a:pt x="1589" y="985"/>
                  </a:lnTo>
                  <a:lnTo>
                    <a:pt x="1588" y="947"/>
                  </a:lnTo>
                  <a:lnTo>
                    <a:pt x="1586" y="906"/>
                  </a:lnTo>
                  <a:lnTo>
                    <a:pt x="1586" y="861"/>
                  </a:lnTo>
                  <a:lnTo>
                    <a:pt x="1588" y="815"/>
                  </a:lnTo>
                  <a:lnTo>
                    <a:pt x="1590" y="768"/>
                  </a:lnTo>
                  <a:lnTo>
                    <a:pt x="1595" y="717"/>
                  </a:lnTo>
                  <a:lnTo>
                    <a:pt x="1601" y="666"/>
                  </a:lnTo>
                  <a:lnTo>
                    <a:pt x="1610" y="614"/>
                  </a:lnTo>
                  <a:lnTo>
                    <a:pt x="1620" y="561"/>
                  </a:lnTo>
                  <a:lnTo>
                    <a:pt x="1634" y="509"/>
                  </a:lnTo>
                  <a:lnTo>
                    <a:pt x="1652" y="456"/>
                  </a:lnTo>
                  <a:lnTo>
                    <a:pt x="1661" y="432"/>
                  </a:lnTo>
                  <a:lnTo>
                    <a:pt x="1671" y="406"/>
                  </a:lnTo>
                  <a:lnTo>
                    <a:pt x="1682" y="380"/>
                  </a:lnTo>
                  <a:lnTo>
                    <a:pt x="1694" y="355"/>
                  </a:lnTo>
                  <a:lnTo>
                    <a:pt x="1707" y="331"/>
                  </a:lnTo>
                  <a:lnTo>
                    <a:pt x="1721" y="306"/>
                  </a:lnTo>
                  <a:lnTo>
                    <a:pt x="1736" y="283"/>
                  </a:lnTo>
                  <a:lnTo>
                    <a:pt x="1752" y="260"/>
                  </a:lnTo>
                  <a:lnTo>
                    <a:pt x="1769" y="238"/>
                  </a:lnTo>
                  <a:lnTo>
                    <a:pt x="1786" y="217"/>
                  </a:lnTo>
                  <a:lnTo>
                    <a:pt x="1805" y="196"/>
                  </a:lnTo>
                  <a:lnTo>
                    <a:pt x="1826" y="176"/>
                  </a:lnTo>
                  <a:lnTo>
                    <a:pt x="1848" y="157"/>
                  </a:lnTo>
                  <a:lnTo>
                    <a:pt x="1871" y="138"/>
                  </a:lnTo>
                  <a:lnTo>
                    <a:pt x="1894" y="120"/>
                  </a:lnTo>
                  <a:lnTo>
                    <a:pt x="1918" y="104"/>
                  </a:lnTo>
                  <a:lnTo>
                    <a:pt x="1946" y="89"/>
                  </a:lnTo>
                  <a:lnTo>
                    <a:pt x="1973" y="74"/>
                  </a:lnTo>
                  <a:lnTo>
                    <a:pt x="2001" y="60"/>
                  </a:lnTo>
                  <a:lnTo>
                    <a:pt x="2031" y="49"/>
                  </a:lnTo>
                  <a:lnTo>
                    <a:pt x="2064" y="38"/>
                  </a:lnTo>
                  <a:lnTo>
                    <a:pt x="2097" y="27"/>
                  </a:lnTo>
                  <a:lnTo>
                    <a:pt x="2131" y="19"/>
                  </a:lnTo>
                  <a:lnTo>
                    <a:pt x="2167" y="13"/>
                  </a:lnTo>
                  <a:lnTo>
                    <a:pt x="2204" y="7"/>
                  </a:lnTo>
                  <a:lnTo>
                    <a:pt x="2243" y="3"/>
                  </a:lnTo>
                  <a:lnTo>
                    <a:pt x="2284" y="2"/>
                  </a:lnTo>
                  <a:lnTo>
                    <a:pt x="2326" y="0"/>
                  </a:lnTo>
                  <a:lnTo>
                    <a:pt x="2326" y="0"/>
                  </a:lnTo>
                  <a:lnTo>
                    <a:pt x="2369" y="2"/>
                  </a:lnTo>
                  <a:lnTo>
                    <a:pt x="2409" y="3"/>
                  </a:lnTo>
                  <a:lnTo>
                    <a:pt x="2449" y="7"/>
                  </a:lnTo>
                  <a:lnTo>
                    <a:pt x="2486" y="13"/>
                  </a:lnTo>
                  <a:lnTo>
                    <a:pt x="2522" y="19"/>
                  </a:lnTo>
                  <a:lnTo>
                    <a:pt x="2556" y="27"/>
                  </a:lnTo>
                  <a:lnTo>
                    <a:pt x="2589" y="38"/>
                  </a:lnTo>
                  <a:lnTo>
                    <a:pt x="2622" y="49"/>
                  </a:lnTo>
                  <a:lnTo>
                    <a:pt x="2652" y="60"/>
                  </a:lnTo>
                  <a:lnTo>
                    <a:pt x="2680" y="74"/>
                  </a:lnTo>
                  <a:lnTo>
                    <a:pt x="2707" y="89"/>
                  </a:lnTo>
                  <a:lnTo>
                    <a:pt x="2735" y="104"/>
                  </a:lnTo>
                  <a:lnTo>
                    <a:pt x="2759" y="120"/>
                  </a:lnTo>
                  <a:lnTo>
                    <a:pt x="2783" y="138"/>
                  </a:lnTo>
                  <a:lnTo>
                    <a:pt x="2805" y="157"/>
                  </a:lnTo>
                  <a:lnTo>
                    <a:pt x="2827" y="176"/>
                  </a:lnTo>
                  <a:lnTo>
                    <a:pt x="2847" y="196"/>
                  </a:lnTo>
                  <a:lnTo>
                    <a:pt x="2866" y="217"/>
                  </a:lnTo>
                  <a:lnTo>
                    <a:pt x="2884" y="238"/>
                  </a:lnTo>
                  <a:lnTo>
                    <a:pt x="2900" y="260"/>
                  </a:lnTo>
                  <a:lnTo>
                    <a:pt x="2917" y="283"/>
                  </a:lnTo>
                  <a:lnTo>
                    <a:pt x="2932" y="306"/>
                  </a:lnTo>
                  <a:lnTo>
                    <a:pt x="2945" y="331"/>
                  </a:lnTo>
                  <a:lnTo>
                    <a:pt x="2959" y="355"/>
                  </a:lnTo>
                  <a:lnTo>
                    <a:pt x="2971" y="380"/>
                  </a:lnTo>
                  <a:lnTo>
                    <a:pt x="2982" y="406"/>
                  </a:lnTo>
                  <a:lnTo>
                    <a:pt x="2992" y="432"/>
                  </a:lnTo>
                  <a:lnTo>
                    <a:pt x="3001" y="456"/>
                  </a:lnTo>
                  <a:lnTo>
                    <a:pt x="3019" y="509"/>
                  </a:lnTo>
                  <a:lnTo>
                    <a:pt x="3032" y="561"/>
                  </a:lnTo>
                  <a:lnTo>
                    <a:pt x="3043" y="614"/>
                  </a:lnTo>
                  <a:lnTo>
                    <a:pt x="3051" y="666"/>
                  </a:lnTo>
                  <a:lnTo>
                    <a:pt x="3058" y="717"/>
                  </a:lnTo>
                  <a:lnTo>
                    <a:pt x="3062" y="768"/>
                  </a:lnTo>
                  <a:lnTo>
                    <a:pt x="3065" y="815"/>
                  </a:lnTo>
                  <a:lnTo>
                    <a:pt x="3066" y="861"/>
                  </a:lnTo>
                  <a:lnTo>
                    <a:pt x="3066" y="906"/>
                  </a:lnTo>
                  <a:lnTo>
                    <a:pt x="3065" y="947"/>
                  </a:lnTo>
                  <a:lnTo>
                    <a:pt x="3064" y="985"/>
                  </a:lnTo>
                  <a:lnTo>
                    <a:pt x="3061" y="1019"/>
                  </a:lnTo>
                  <a:lnTo>
                    <a:pt x="3056" y="1074"/>
                  </a:lnTo>
                  <a:lnTo>
                    <a:pt x="3051" y="1109"/>
                  </a:lnTo>
                  <a:lnTo>
                    <a:pt x="3049" y="1123"/>
                  </a:lnTo>
                  <a:lnTo>
                    <a:pt x="3049" y="1123"/>
                  </a:lnTo>
                  <a:lnTo>
                    <a:pt x="3053" y="1119"/>
                  </a:lnTo>
                  <a:lnTo>
                    <a:pt x="3064" y="1110"/>
                  </a:lnTo>
                  <a:lnTo>
                    <a:pt x="3080" y="1101"/>
                  </a:lnTo>
                  <a:lnTo>
                    <a:pt x="3088" y="1097"/>
                  </a:lnTo>
                  <a:lnTo>
                    <a:pt x="3096" y="1094"/>
                  </a:lnTo>
                  <a:lnTo>
                    <a:pt x="3106" y="1093"/>
                  </a:lnTo>
                  <a:lnTo>
                    <a:pt x="3114" y="1093"/>
                  </a:lnTo>
                  <a:lnTo>
                    <a:pt x="3121" y="1095"/>
                  </a:lnTo>
                  <a:lnTo>
                    <a:pt x="3128" y="1101"/>
                  </a:lnTo>
                  <a:lnTo>
                    <a:pt x="3134" y="1110"/>
                  </a:lnTo>
                  <a:lnTo>
                    <a:pt x="3139" y="1123"/>
                  </a:lnTo>
                  <a:lnTo>
                    <a:pt x="3140" y="1139"/>
                  </a:lnTo>
                  <a:lnTo>
                    <a:pt x="3141" y="1159"/>
                  </a:lnTo>
                  <a:lnTo>
                    <a:pt x="3141" y="1159"/>
                  </a:lnTo>
                  <a:lnTo>
                    <a:pt x="3139" y="1204"/>
                  </a:lnTo>
                  <a:lnTo>
                    <a:pt x="3134" y="1245"/>
                  </a:lnTo>
                  <a:lnTo>
                    <a:pt x="3129" y="1282"/>
                  </a:lnTo>
                  <a:lnTo>
                    <a:pt x="3122" y="1312"/>
                  </a:lnTo>
                  <a:lnTo>
                    <a:pt x="3117" y="1338"/>
                  </a:lnTo>
                  <a:lnTo>
                    <a:pt x="3113" y="1355"/>
                  </a:lnTo>
                  <a:lnTo>
                    <a:pt x="3107" y="1372"/>
                  </a:lnTo>
                  <a:lnTo>
                    <a:pt x="3107" y="1372"/>
                  </a:lnTo>
                  <a:lnTo>
                    <a:pt x="3107" y="1378"/>
                  </a:lnTo>
                  <a:lnTo>
                    <a:pt x="3103" y="1395"/>
                  </a:lnTo>
                  <a:lnTo>
                    <a:pt x="3096" y="1421"/>
                  </a:lnTo>
                  <a:lnTo>
                    <a:pt x="3091" y="1436"/>
                  </a:lnTo>
                  <a:lnTo>
                    <a:pt x="3084" y="1452"/>
                  </a:lnTo>
                  <a:lnTo>
                    <a:pt x="3076" y="1470"/>
                  </a:lnTo>
                  <a:lnTo>
                    <a:pt x="3066" y="1487"/>
                  </a:lnTo>
                  <a:lnTo>
                    <a:pt x="3054" y="1505"/>
                  </a:lnTo>
                  <a:lnTo>
                    <a:pt x="3041" y="1523"/>
                  </a:lnTo>
                  <a:lnTo>
                    <a:pt x="3024" y="1539"/>
                  </a:lnTo>
                  <a:lnTo>
                    <a:pt x="3007" y="1555"/>
                  </a:lnTo>
                  <a:lnTo>
                    <a:pt x="2986" y="1570"/>
                  </a:lnTo>
                  <a:lnTo>
                    <a:pt x="2962" y="1584"/>
                  </a:lnTo>
                  <a:lnTo>
                    <a:pt x="2962" y="1584"/>
                  </a:lnTo>
                  <a:lnTo>
                    <a:pt x="2960" y="1595"/>
                  </a:lnTo>
                  <a:lnTo>
                    <a:pt x="2956" y="1623"/>
                  </a:lnTo>
                  <a:lnTo>
                    <a:pt x="2948" y="1668"/>
                  </a:lnTo>
                  <a:lnTo>
                    <a:pt x="2937" y="1721"/>
                  </a:lnTo>
                  <a:lnTo>
                    <a:pt x="2929" y="1750"/>
                  </a:lnTo>
                  <a:lnTo>
                    <a:pt x="2920" y="1780"/>
                  </a:lnTo>
                  <a:lnTo>
                    <a:pt x="2909" y="1808"/>
                  </a:lnTo>
                  <a:lnTo>
                    <a:pt x="2898" y="1837"/>
                  </a:lnTo>
                  <a:lnTo>
                    <a:pt x="2884" y="1865"/>
                  </a:lnTo>
                  <a:lnTo>
                    <a:pt x="2869" y="1891"/>
                  </a:lnTo>
                  <a:lnTo>
                    <a:pt x="2852" y="1916"/>
                  </a:lnTo>
                  <a:lnTo>
                    <a:pt x="2843" y="1927"/>
                  </a:lnTo>
                  <a:lnTo>
                    <a:pt x="2834" y="1936"/>
                  </a:lnTo>
                  <a:lnTo>
                    <a:pt x="2834" y="1936"/>
                  </a:lnTo>
                  <a:lnTo>
                    <a:pt x="2813" y="1958"/>
                  </a:lnTo>
                  <a:lnTo>
                    <a:pt x="2792" y="1981"/>
                  </a:lnTo>
                  <a:lnTo>
                    <a:pt x="2744" y="2034"/>
                  </a:lnTo>
                  <a:lnTo>
                    <a:pt x="2717" y="2061"/>
                  </a:lnTo>
                  <a:lnTo>
                    <a:pt x="2690" y="2090"/>
                  </a:lnTo>
                  <a:lnTo>
                    <a:pt x="2661" y="2117"/>
                  </a:lnTo>
                  <a:lnTo>
                    <a:pt x="2630" y="2144"/>
                  </a:lnTo>
                  <a:lnTo>
                    <a:pt x="2597" y="2170"/>
                  </a:lnTo>
                  <a:lnTo>
                    <a:pt x="2563" y="2195"/>
                  </a:lnTo>
                  <a:lnTo>
                    <a:pt x="2528" y="2216"/>
                  </a:lnTo>
                  <a:lnTo>
                    <a:pt x="2510" y="2226"/>
                  </a:lnTo>
                  <a:lnTo>
                    <a:pt x="2491" y="2235"/>
                  </a:lnTo>
                  <a:lnTo>
                    <a:pt x="2472" y="2244"/>
                  </a:lnTo>
                  <a:lnTo>
                    <a:pt x="2453" y="2250"/>
                  </a:lnTo>
                  <a:lnTo>
                    <a:pt x="2433" y="2256"/>
                  </a:lnTo>
                  <a:lnTo>
                    <a:pt x="2412" y="2261"/>
                  </a:lnTo>
                  <a:lnTo>
                    <a:pt x="2392" y="2265"/>
                  </a:lnTo>
                  <a:lnTo>
                    <a:pt x="2370" y="2268"/>
                  </a:lnTo>
                  <a:lnTo>
                    <a:pt x="2348" y="2269"/>
                  </a:lnTo>
                  <a:lnTo>
                    <a:pt x="2326" y="2269"/>
                  </a:lnTo>
                  <a:lnTo>
                    <a:pt x="2326" y="2269"/>
                  </a:lnTo>
                  <a:lnTo>
                    <a:pt x="2305" y="2269"/>
                  </a:lnTo>
                  <a:lnTo>
                    <a:pt x="2283" y="2268"/>
                  </a:lnTo>
                  <a:lnTo>
                    <a:pt x="2261" y="2265"/>
                  </a:lnTo>
                  <a:lnTo>
                    <a:pt x="2241" y="2261"/>
                  </a:lnTo>
                  <a:lnTo>
                    <a:pt x="2220" y="2256"/>
                  </a:lnTo>
                  <a:lnTo>
                    <a:pt x="2201" y="2250"/>
                  </a:lnTo>
                  <a:lnTo>
                    <a:pt x="2181" y="2244"/>
                  </a:lnTo>
                  <a:lnTo>
                    <a:pt x="2162" y="2235"/>
                  </a:lnTo>
                  <a:lnTo>
                    <a:pt x="2143" y="2226"/>
                  </a:lnTo>
                  <a:lnTo>
                    <a:pt x="2125" y="2216"/>
                  </a:lnTo>
                  <a:lnTo>
                    <a:pt x="2090" y="2195"/>
                  </a:lnTo>
                  <a:lnTo>
                    <a:pt x="2056" y="2170"/>
                  </a:lnTo>
                  <a:lnTo>
                    <a:pt x="2023" y="2144"/>
                  </a:lnTo>
                  <a:lnTo>
                    <a:pt x="1992" y="2117"/>
                  </a:lnTo>
                  <a:lnTo>
                    <a:pt x="1963" y="2090"/>
                  </a:lnTo>
                  <a:lnTo>
                    <a:pt x="1936" y="2061"/>
                  </a:lnTo>
                  <a:lnTo>
                    <a:pt x="1909" y="2034"/>
                  </a:lnTo>
                  <a:lnTo>
                    <a:pt x="1861" y="1981"/>
                  </a:lnTo>
                  <a:lnTo>
                    <a:pt x="1819" y="1936"/>
                  </a:lnTo>
                  <a:lnTo>
                    <a:pt x="1819" y="1936"/>
                  </a:lnTo>
                  <a:lnTo>
                    <a:pt x="1809" y="1927"/>
                  </a:lnTo>
                  <a:lnTo>
                    <a:pt x="1801" y="1916"/>
                  </a:lnTo>
                  <a:lnTo>
                    <a:pt x="1784" y="1891"/>
                  </a:lnTo>
                  <a:lnTo>
                    <a:pt x="1769" y="1865"/>
                  </a:lnTo>
                  <a:lnTo>
                    <a:pt x="1755" y="1837"/>
                  </a:lnTo>
                  <a:lnTo>
                    <a:pt x="1744" y="1808"/>
                  </a:lnTo>
                  <a:lnTo>
                    <a:pt x="1733" y="1780"/>
                  </a:lnTo>
                  <a:lnTo>
                    <a:pt x="1724" y="1750"/>
                  </a:lnTo>
                  <a:lnTo>
                    <a:pt x="1716" y="1721"/>
                  </a:lnTo>
                  <a:lnTo>
                    <a:pt x="1705" y="1668"/>
                  </a:lnTo>
                  <a:lnTo>
                    <a:pt x="1697" y="1623"/>
                  </a:lnTo>
                  <a:lnTo>
                    <a:pt x="1693" y="1595"/>
                  </a:lnTo>
                  <a:lnTo>
                    <a:pt x="1691" y="1584"/>
                  </a:lnTo>
                  <a:lnTo>
                    <a:pt x="1691" y="1584"/>
                  </a:lnTo>
                  <a:lnTo>
                    <a:pt x="1667" y="1570"/>
                  </a:lnTo>
                  <a:lnTo>
                    <a:pt x="1646" y="1555"/>
                  </a:lnTo>
                  <a:lnTo>
                    <a:pt x="1629" y="1539"/>
                  </a:lnTo>
                  <a:lnTo>
                    <a:pt x="1612" y="1523"/>
                  </a:lnTo>
                  <a:lnTo>
                    <a:pt x="1599" y="1505"/>
                  </a:lnTo>
                  <a:lnTo>
                    <a:pt x="1586" y="1487"/>
                  </a:lnTo>
                  <a:lnTo>
                    <a:pt x="1577" y="1470"/>
                  </a:lnTo>
                  <a:lnTo>
                    <a:pt x="1569" y="1452"/>
                  </a:lnTo>
                  <a:lnTo>
                    <a:pt x="1562" y="1436"/>
                  </a:lnTo>
                  <a:lnTo>
                    <a:pt x="1556" y="1421"/>
                  </a:lnTo>
                  <a:lnTo>
                    <a:pt x="1550" y="1395"/>
                  </a:lnTo>
                  <a:lnTo>
                    <a:pt x="1546" y="1378"/>
                  </a:lnTo>
                  <a:lnTo>
                    <a:pt x="1546" y="1372"/>
                  </a:lnTo>
                  <a:lnTo>
                    <a:pt x="1546" y="1372"/>
                  </a:lnTo>
                  <a:lnTo>
                    <a:pt x="1540" y="1355"/>
                  </a:lnTo>
                  <a:lnTo>
                    <a:pt x="1536" y="1338"/>
                  </a:lnTo>
                  <a:lnTo>
                    <a:pt x="1531" y="1312"/>
                  </a:lnTo>
                  <a:lnTo>
                    <a:pt x="1525" y="1282"/>
                  </a:lnTo>
                  <a:lnTo>
                    <a:pt x="1520" y="1245"/>
                  </a:lnTo>
                  <a:lnTo>
                    <a:pt x="1514" y="1204"/>
                  </a:lnTo>
                  <a:lnTo>
                    <a:pt x="1513" y="1159"/>
                  </a:lnTo>
                  <a:lnTo>
                    <a:pt x="1513" y="1159"/>
                  </a:lnTo>
                  <a:close/>
                  <a:moveTo>
                    <a:pt x="4503" y="4143"/>
                  </a:moveTo>
                  <a:lnTo>
                    <a:pt x="4503" y="4143"/>
                  </a:lnTo>
                  <a:lnTo>
                    <a:pt x="4488" y="4068"/>
                  </a:lnTo>
                  <a:lnTo>
                    <a:pt x="4470" y="3982"/>
                  </a:lnTo>
                  <a:lnTo>
                    <a:pt x="4449" y="3890"/>
                  </a:lnTo>
                  <a:lnTo>
                    <a:pt x="4424" y="3792"/>
                  </a:lnTo>
                  <a:lnTo>
                    <a:pt x="4372" y="3586"/>
                  </a:lnTo>
                  <a:lnTo>
                    <a:pt x="4318" y="3381"/>
                  </a:lnTo>
                  <a:lnTo>
                    <a:pt x="4266" y="3192"/>
                  </a:lnTo>
                  <a:lnTo>
                    <a:pt x="4221" y="3033"/>
                  </a:lnTo>
                  <a:lnTo>
                    <a:pt x="4190" y="2921"/>
                  </a:lnTo>
                  <a:lnTo>
                    <a:pt x="4175" y="2871"/>
                  </a:lnTo>
                  <a:lnTo>
                    <a:pt x="4175" y="2871"/>
                  </a:lnTo>
                  <a:lnTo>
                    <a:pt x="4170" y="2854"/>
                  </a:lnTo>
                  <a:lnTo>
                    <a:pt x="4162" y="2834"/>
                  </a:lnTo>
                  <a:lnTo>
                    <a:pt x="4151" y="2812"/>
                  </a:lnTo>
                  <a:lnTo>
                    <a:pt x="4138" y="2789"/>
                  </a:lnTo>
                  <a:lnTo>
                    <a:pt x="4123" y="2766"/>
                  </a:lnTo>
                  <a:lnTo>
                    <a:pt x="4115" y="2757"/>
                  </a:lnTo>
                  <a:lnTo>
                    <a:pt x="4107" y="2747"/>
                  </a:lnTo>
                  <a:lnTo>
                    <a:pt x="4098" y="2739"/>
                  </a:lnTo>
                  <a:lnTo>
                    <a:pt x="4088" y="2732"/>
                  </a:lnTo>
                  <a:lnTo>
                    <a:pt x="4079" y="2725"/>
                  </a:lnTo>
                  <a:lnTo>
                    <a:pt x="4068" y="2721"/>
                  </a:lnTo>
                  <a:lnTo>
                    <a:pt x="4068" y="2721"/>
                  </a:lnTo>
                  <a:lnTo>
                    <a:pt x="4006" y="2702"/>
                  </a:lnTo>
                  <a:lnTo>
                    <a:pt x="3883" y="2659"/>
                  </a:lnTo>
                  <a:lnTo>
                    <a:pt x="3525" y="2532"/>
                  </a:lnTo>
                  <a:lnTo>
                    <a:pt x="3154" y="2399"/>
                  </a:lnTo>
                  <a:lnTo>
                    <a:pt x="3012" y="2347"/>
                  </a:lnTo>
                  <a:lnTo>
                    <a:pt x="2929" y="2314"/>
                  </a:lnTo>
                  <a:lnTo>
                    <a:pt x="2929" y="2314"/>
                  </a:lnTo>
                  <a:lnTo>
                    <a:pt x="2900" y="2469"/>
                  </a:lnTo>
                  <a:lnTo>
                    <a:pt x="2828" y="2867"/>
                  </a:lnTo>
                  <a:lnTo>
                    <a:pt x="2726" y="3411"/>
                  </a:lnTo>
                  <a:lnTo>
                    <a:pt x="2671" y="3707"/>
                  </a:lnTo>
                  <a:lnTo>
                    <a:pt x="2613" y="4004"/>
                  </a:lnTo>
                  <a:lnTo>
                    <a:pt x="2613" y="4004"/>
                  </a:lnTo>
                  <a:lnTo>
                    <a:pt x="2597" y="3880"/>
                  </a:lnTo>
                  <a:lnTo>
                    <a:pt x="2582" y="3761"/>
                  </a:lnTo>
                  <a:lnTo>
                    <a:pt x="2550" y="3537"/>
                  </a:lnTo>
                  <a:lnTo>
                    <a:pt x="2522" y="3356"/>
                  </a:lnTo>
                  <a:lnTo>
                    <a:pt x="2501" y="3237"/>
                  </a:lnTo>
                  <a:lnTo>
                    <a:pt x="2501" y="3237"/>
                  </a:lnTo>
                  <a:lnTo>
                    <a:pt x="2476" y="3103"/>
                  </a:lnTo>
                  <a:lnTo>
                    <a:pt x="2456" y="3004"/>
                  </a:lnTo>
                  <a:lnTo>
                    <a:pt x="2438" y="2921"/>
                  </a:lnTo>
                  <a:lnTo>
                    <a:pt x="2438" y="2921"/>
                  </a:lnTo>
                  <a:lnTo>
                    <a:pt x="2445" y="2895"/>
                  </a:lnTo>
                  <a:lnTo>
                    <a:pt x="2454" y="2860"/>
                  </a:lnTo>
                  <a:lnTo>
                    <a:pt x="2479" y="2778"/>
                  </a:lnTo>
                  <a:lnTo>
                    <a:pt x="2526" y="2627"/>
                  </a:lnTo>
                  <a:lnTo>
                    <a:pt x="2526" y="2627"/>
                  </a:lnTo>
                  <a:lnTo>
                    <a:pt x="2529" y="2614"/>
                  </a:lnTo>
                  <a:lnTo>
                    <a:pt x="2530" y="2608"/>
                  </a:lnTo>
                  <a:lnTo>
                    <a:pt x="2530" y="2601"/>
                  </a:lnTo>
                  <a:lnTo>
                    <a:pt x="2529" y="2595"/>
                  </a:lnTo>
                  <a:lnTo>
                    <a:pt x="2525" y="2588"/>
                  </a:lnTo>
                  <a:lnTo>
                    <a:pt x="2521" y="2580"/>
                  </a:lnTo>
                  <a:lnTo>
                    <a:pt x="2513" y="2571"/>
                  </a:lnTo>
                  <a:lnTo>
                    <a:pt x="2438" y="2464"/>
                  </a:lnTo>
                  <a:lnTo>
                    <a:pt x="2438" y="2464"/>
                  </a:lnTo>
                  <a:lnTo>
                    <a:pt x="2433" y="2459"/>
                  </a:lnTo>
                  <a:lnTo>
                    <a:pt x="2424" y="2454"/>
                  </a:lnTo>
                  <a:lnTo>
                    <a:pt x="2418" y="2453"/>
                  </a:lnTo>
                  <a:lnTo>
                    <a:pt x="2409" y="2452"/>
                  </a:lnTo>
                  <a:lnTo>
                    <a:pt x="2326" y="2452"/>
                  </a:lnTo>
                  <a:lnTo>
                    <a:pt x="2243" y="2452"/>
                  </a:lnTo>
                  <a:lnTo>
                    <a:pt x="2243" y="2452"/>
                  </a:lnTo>
                  <a:lnTo>
                    <a:pt x="2237" y="2453"/>
                  </a:lnTo>
                  <a:lnTo>
                    <a:pt x="2228" y="2454"/>
                  </a:lnTo>
                  <a:lnTo>
                    <a:pt x="2220" y="2459"/>
                  </a:lnTo>
                  <a:lnTo>
                    <a:pt x="2215" y="2464"/>
                  </a:lnTo>
                  <a:lnTo>
                    <a:pt x="2140" y="2571"/>
                  </a:lnTo>
                  <a:lnTo>
                    <a:pt x="2140" y="2571"/>
                  </a:lnTo>
                  <a:lnTo>
                    <a:pt x="2133" y="2580"/>
                  </a:lnTo>
                  <a:lnTo>
                    <a:pt x="2128" y="2588"/>
                  </a:lnTo>
                  <a:lnTo>
                    <a:pt x="2124" y="2595"/>
                  </a:lnTo>
                  <a:lnTo>
                    <a:pt x="2122" y="2601"/>
                  </a:lnTo>
                  <a:lnTo>
                    <a:pt x="2122" y="2608"/>
                  </a:lnTo>
                  <a:lnTo>
                    <a:pt x="2124" y="2614"/>
                  </a:lnTo>
                  <a:lnTo>
                    <a:pt x="2126" y="2627"/>
                  </a:lnTo>
                  <a:lnTo>
                    <a:pt x="2126" y="2627"/>
                  </a:lnTo>
                  <a:lnTo>
                    <a:pt x="2174" y="2778"/>
                  </a:lnTo>
                  <a:lnTo>
                    <a:pt x="2199" y="2860"/>
                  </a:lnTo>
                  <a:lnTo>
                    <a:pt x="2208" y="2895"/>
                  </a:lnTo>
                  <a:lnTo>
                    <a:pt x="2215" y="2921"/>
                  </a:lnTo>
                  <a:lnTo>
                    <a:pt x="2215" y="2921"/>
                  </a:lnTo>
                  <a:lnTo>
                    <a:pt x="2197" y="3004"/>
                  </a:lnTo>
                  <a:lnTo>
                    <a:pt x="2178" y="3103"/>
                  </a:lnTo>
                  <a:lnTo>
                    <a:pt x="2152" y="3237"/>
                  </a:lnTo>
                  <a:lnTo>
                    <a:pt x="2152" y="3237"/>
                  </a:lnTo>
                  <a:lnTo>
                    <a:pt x="2132" y="3356"/>
                  </a:lnTo>
                  <a:lnTo>
                    <a:pt x="2103" y="3537"/>
                  </a:lnTo>
                  <a:lnTo>
                    <a:pt x="2071" y="3761"/>
                  </a:lnTo>
                  <a:lnTo>
                    <a:pt x="2056" y="3880"/>
                  </a:lnTo>
                  <a:lnTo>
                    <a:pt x="2039" y="4004"/>
                  </a:lnTo>
                  <a:lnTo>
                    <a:pt x="2039" y="4004"/>
                  </a:lnTo>
                  <a:lnTo>
                    <a:pt x="1982" y="3707"/>
                  </a:lnTo>
                  <a:lnTo>
                    <a:pt x="1926" y="3411"/>
                  </a:lnTo>
                  <a:lnTo>
                    <a:pt x="1824" y="2867"/>
                  </a:lnTo>
                  <a:lnTo>
                    <a:pt x="1752" y="2469"/>
                  </a:lnTo>
                  <a:lnTo>
                    <a:pt x="1724" y="2314"/>
                  </a:lnTo>
                  <a:lnTo>
                    <a:pt x="1724" y="2314"/>
                  </a:lnTo>
                  <a:lnTo>
                    <a:pt x="1641" y="2347"/>
                  </a:lnTo>
                  <a:lnTo>
                    <a:pt x="1499" y="2399"/>
                  </a:lnTo>
                  <a:lnTo>
                    <a:pt x="1128" y="2532"/>
                  </a:lnTo>
                  <a:lnTo>
                    <a:pt x="770" y="2659"/>
                  </a:lnTo>
                  <a:lnTo>
                    <a:pt x="646" y="2702"/>
                  </a:lnTo>
                  <a:lnTo>
                    <a:pt x="585" y="2721"/>
                  </a:lnTo>
                  <a:lnTo>
                    <a:pt x="585" y="2721"/>
                  </a:lnTo>
                  <a:lnTo>
                    <a:pt x="576" y="2725"/>
                  </a:lnTo>
                  <a:lnTo>
                    <a:pt x="565" y="2732"/>
                  </a:lnTo>
                  <a:lnTo>
                    <a:pt x="555" y="2739"/>
                  </a:lnTo>
                  <a:lnTo>
                    <a:pt x="546" y="2747"/>
                  </a:lnTo>
                  <a:lnTo>
                    <a:pt x="538" y="2757"/>
                  </a:lnTo>
                  <a:lnTo>
                    <a:pt x="529" y="2766"/>
                  </a:lnTo>
                  <a:lnTo>
                    <a:pt x="514" y="2789"/>
                  </a:lnTo>
                  <a:lnTo>
                    <a:pt x="502" y="2812"/>
                  </a:lnTo>
                  <a:lnTo>
                    <a:pt x="491" y="2834"/>
                  </a:lnTo>
                  <a:lnTo>
                    <a:pt x="483" y="2854"/>
                  </a:lnTo>
                  <a:lnTo>
                    <a:pt x="478" y="2871"/>
                  </a:lnTo>
                  <a:lnTo>
                    <a:pt x="478" y="2871"/>
                  </a:lnTo>
                  <a:lnTo>
                    <a:pt x="463" y="2921"/>
                  </a:lnTo>
                  <a:lnTo>
                    <a:pt x="431" y="3033"/>
                  </a:lnTo>
                  <a:lnTo>
                    <a:pt x="387" y="3192"/>
                  </a:lnTo>
                  <a:lnTo>
                    <a:pt x="335" y="3381"/>
                  </a:lnTo>
                  <a:lnTo>
                    <a:pt x="280" y="3586"/>
                  </a:lnTo>
                  <a:lnTo>
                    <a:pt x="229" y="3792"/>
                  </a:lnTo>
                  <a:lnTo>
                    <a:pt x="204" y="3890"/>
                  </a:lnTo>
                  <a:lnTo>
                    <a:pt x="184" y="3982"/>
                  </a:lnTo>
                  <a:lnTo>
                    <a:pt x="165" y="4068"/>
                  </a:lnTo>
                  <a:lnTo>
                    <a:pt x="150" y="4143"/>
                  </a:lnTo>
                  <a:lnTo>
                    <a:pt x="150" y="4143"/>
                  </a:lnTo>
                  <a:lnTo>
                    <a:pt x="123" y="4290"/>
                  </a:lnTo>
                  <a:lnTo>
                    <a:pt x="97" y="4442"/>
                  </a:lnTo>
                  <a:lnTo>
                    <a:pt x="71" y="4593"/>
                  </a:lnTo>
                  <a:lnTo>
                    <a:pt x="48" y="4736"/>
                  </a:lnTo>
                  <a:lnTo>
                    <a:pt x="14" y="4959"/>
                  </a:lnTo>
                  <a:lnTo>
                    <a:pt x="0" y="5049"/>
                  </a:lnTo>
                  <a:lnTo>
                    <a:pt x="806" y="5049"/>
                  </a:lnTo>
                  <a:lnTo>
                    <a:pt x="822" y="4883"/>
                  </a:lnTo>
                  <a:lnTo>
                    <a:pt x="876" y="5049"/>
                  </a:lnTo>
                  <a:lnTo>
                    <a:pt x="3777" y="5049"/>
                  </a:lnTo>
                  <a:lnTo>
                    <a:pt x="3831" y="4883"/>
                  </a:lnTo>
                  <a:lnTo>
                    <a:pt x="3847" y="5049"/>
                  </a:lnTo>
                  <a:lnTo>
                    <a:pt x="4653" y="5049"/>
                  </a:lnTo>
                  <a:lnTo>
                    <a:pt x="4653" y="5049"/>
                  </a:lnTo>
                  <a:lnTo>
                    <a:pt x="4639" y="4959"/>
                  </a:lnTo>
                  <a:lnTo>
                    <a:pt x="4605" y="4736"/>
                  </a:lnTo>
                  <a:lnTo>
                    <a:pt x="4582" y="4593"/>
                  </a:lnTo>
                  <a:lnTo>
                    <a:pt x="4556" y="4442"/>
                  </a:lnTo>
                  <a:lnTo>
                    <a:pt x="4530" y="4290"/>
                  </a:lnTo>
                  <a:lnTo>
                    <a:pt x="4503" y="4143"/>
                  </a:lnTo>
                  <a:lnTo>
                    <a:pt x="4503" y="41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9"/>
            <p:cNvSpPr>
              <a:spLocks noEditPoints="1"/>
            </p:cNvSpPr>
            <p:nvPr/>
          </p:nvSpPr>
          <p:spPr bwMode="auto">
            <a:xfrm>
              <a:off x="7587484" y="3200550"/>
              <a:ext cx="1123315" cy="1218916"/>
            </a:xfrm>
            <a:custGeom>
              <a:avLst/>
              <a:gdLst>
                <a:gd name="T0" fmla="*/ 1532 w 4653"/>
                <a:gd name="T1" fmla="*/ 1095 h 5049"/>
                <a:gd name="T2" fmla="*/ 1600 w 4653"/>
                <a:gd name="T3" fmla="*/ 1119 h 5049"/>
                <a:gd name="T4" fmla="*/ 1588 w 4653"/>
                <a:gd name="T5" fmla="*/ 947 h 5049"/>
                <a:gd name="T6" fmla="*/ 1610 w 4653"/>
                <a:gd name="T7" fmla="*/ 614 h 5049"/>
                <a:gd name="T8" fmla="*/ 1694 w 4653"/>
                <a:gd name="T9" fmla="*/ 355 h 5049"/>
                <a:gd name="T10" fmla="*/ 1805 w 4653"/>
                <a:gd name="T11" fmla="*/ 196 h 5049"/>
                <a:gd name="T12" fmla="*/ 1973 w 4653"/>
                <a:gd name="T13" fmla="*/ 74 h 5049"/>
                <a:gd name="T14" fmla="*/ 2204 w 4653"/>
                <a:gd name="T15" fmla="*/ 7 h 5049"/>
                <a:gd name="T16" fmla="*/ 2449 w 4653"/>
                <a:gd name="T17" fmla="*/ 7 h 5049"/>
                <a:gd name="T18" fmla="*/ 2680 w 4653"/>
                <a:gd name="T19" fmla="*/ 74 h 5049"/>
                <a:gd name="T20" fmla="*/ 2847 w 4653"/>
                <a:gd name="T21" fmla="*/ 196 h 5049"/>
                <a:gd name="T22" fmla="*/ 2959 w 4653"/>
                <a:gd name="T23" fmla="*/ 355 h 5049"/>
                <a:gd name="T24" fmla="*/ 3043 w 4653"/>
                <a:gd name="T25" fmla="*/ 614 h 5049"/>
                <a:gd name="T26" fmla="*/ 3065 w 4653"/>
                <a:gd name="T27" fmla="*/ 947 h 5049"/>
                <a:gd name="T28" fmla="*/ 3053 w 4653"/>
                <a:gd name="T29" fmla="*/ 1119 h 5049"/>
                <a:gd name="T30" fmla="*/ 3121 w 4653"/>
                <a:gd name="T31" fmla="*/ 1095 h 5049"/>
                <a:gd name="T32" fmla="*/ 3139 w 4653"/>
                <a:gd name="T33" fmla="*/ 1204 h 5049"/>
                <a:gd name="T34" fmla="*/ 3107 w 4653"/>
                <a:gd name="T35" fmla="*/ 1372 h 5049"/>
                <a:gd name="T36" fmla="*/ 3066 w 4653"/>
                <a:gd name="T37" fmla="*/ 1487 h 5049"/>
                <a:gd name="T38" fmla="*/ 2962 w 4653"/>
                <a:gd name="T39" fmla="*/ 1584 h 5049"/>
                <a:gd name="T40" fmla="*/ 2909 w 4653"/>
                <a:gd name="T41" fmla="*/ 1808 h 5049"/>
                <a:gd name="T42" fmla="*/ 2834 w 4653"/>
                <a:gd name="T43" fmla="*/ 1936 h 5049"/>
                <a:gd name="T44" fmla="*/ 2630 w 4653"/>
                <a:gd name="T45" fmla="*/ 2144 h 5049"/>
                <a:gd name="T46" fmla="*/ 2453 w 4653"/>
                <a:gd name="T47" fmla="*/ 2250 h 5049"/>
                <a:gd name="T48" fmla="*/ 2326 w 4653"/>
                <a:gd name="T49" fmla="*/ 2269 h 5049"/>
                <a:gd name="T50" fmla="*/ 2181 w 4653"/>
                <a:gd name="T51" fmla="*/ 2244 h 5049"/>
                <a:gd name="T52" fmla="*/ 1992 w 4653"/>
                <a:gd name="T53" fmla="*/ 2117 h 5049"/>
                <a:gd name="T54" fmla="*/ 1809 w 4653"/>
                <a:gd name="T55" fmla="*/ 1927 h 5049"/>
                <a:gd name="T56" fmla="*/ 1724 w 4653"/>
                <a:gd name="T57" fmla="*/ 1750 h 5049"/>
                <a:gd name="T58" fmla="*/ 1667 w 4653"/>
                <a:gd name="T59" fmla="*/ 1570 h 5049"/>
                <a:gd name="T60" fmla="*/ 1569 w 4653"/>
                <a:gd name="T61" fmla="*/ 1452 h 5049"/>
                <a:gd name="T62" fmla="*/ 1540 w 4653"/>
                <a:gd name="T63" fmla="*/ 1355 h 5049"/>
                <a:gd name="T64" fmla="*/ 1513 w 4653"/>
                <a:gd name="T65" fmla="*/ 1159 h 5049"/>
                <a:gd name="T66" fmla="*/ 4372 w 4653"/>
                <a:gd name="T67" fmla="*/ 3586 h 5049"/>
                <a:gd name="T68" fmla="*/ 4170 w 4653"/>
                <a:gd name="T69" fmla="*/ 2854 h 5049"/>
                <a:gd name="T70" fmla="*/ 4098 w 4653"/>
                <a:gd name="T71" fmla="*/ 2739 h 5049"/>
                <a:gd name="T72" fmla="*/ 3525 w 4653"/>
                <a:gd name="T73" fmla="*/ 2532 h 5049"/>
                <a:gd name="T74" fmla="*/ 2726 w 4653"/>
                <a:gd name="T75" fmla="*/ 3411 h 5049"/>
                <a:gd name="T76" fmla="*/ 2522 w 4653"/>
                <a:gd name="T77" fmla="*/ 3356 h 5049"/>
                <a:gd name="T78" fmla="*/ 2445 w 4653"/>
                <a:gd name="T79" fmla="*/ 2895 h 5049"/>
                <a:gd name="T80" fmla="*/ 2530 w 4653"/>
                <a:gd name="T81" fmla="*/ 2601 h 5049"/>
                <a:gd name="T82" fmla="*/ 2433 w 4653"/>
                <a:gd name="T83" fmla="*/ 2459 h 5049"/>
                <a:gd name="T84" fmla="*/ 2237 w 4653"/>
                <a:gd name="T85" fmla="*/ 2453 h 5049"/>
                <a:gd name="T86" fmla="*/ 2128 w 4653"/>
                <a:gd name="T87" fmla="*/ 2588 h 5049"/>
                <a:gd name="T88" fmla="*/ 2174 w 4653"/>
                <a:gd name="T89" fmla="*/ 2778 h 5049"/>
                <a:gd name="T90" fmla="*/ 2152 w 4653"/>
                <a:gd name="T91" fmla="*/ 3237 h 5049"/>
                <a:gd name="T92" fmla="*/ 2039 w 4653"/>
                <a:gd name="T93" fmla="*/ 4004 h 5049"/>
                <a:gd name="T94" fmla="*/ 1641 w 4653"/>
                <a:gd name="T95" fmla="*/ 2347 h 5049"/>
                <a:gd name="T96" fmla="*/ 576 w 4653"/>
                <a:gd name="T97" fmla="*/ 2725 h 5049"/>
                <a:gd name="T98" fmla="*/ 502 w 4653"/>
                <a:gd name="T99" fmla="*/ 2812 h 5049"/>
                <a:gd name="T100" fmla="*/ 387 w 4653"/>
                <a:gd name="T101" fmla="*/ 3192 h 5049"/>
                <a:gd name="T102" fmla="*/ 150 w 4653"/>
                <a:gd name="T103" fmla="*/ 4143 h 5049"/>
                <a:gd name="T104" fmla="*/ 0 w 4653"/>
                <a:gd name="T105" fmla="*/ 5049 h 5049"/>
                <a:gd name="T106" fmla="*/ 4653 w 4653"/>
                <a:gd name="T107" fmla="*/ 5049 h 5049"/>
                <a:gd name="T108" fmla="*/ 4503 w 4653"/>
                <a:gd name="T109" fmla="*/ 4143 h 5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53" h="5049">
                  <a:moveTo>
                    <a:pt x="1513" y="1159"/>
                  </a:moveTo>
                  <a:lnTo>
                    <a:pt x="1513" y="1159"/>
                  </a:lnTo>
                  <a:lnTo>
                    <a:pt x="1513" y="1139"/>
                  </a:lnTo>
                  <a:lnTo>
                    <a:pt x="1516" y="1123"/>
                  </a:lnTo>
                  <a:lnTo>
                    <a:pt x="1520" y="1110"/>
                  </a:lnTo>
                  <a:lnTo>
                    <a:pt x="1525" y="1101"/>
                  </a:lnTo>
                  <a:lnTo>
                    <a:pt x="1532" y="1095"/>
                  </a:lnTo>
                  <a:lnTo>
                    <a:pt x="1539" y="1093"/>
                  </a:lnTo>
                  <a:lnTo>
                    <a:pt x="1548" y="1093"/>
                  </a:lnTo>
                  <a:lnTo>
                    <a:pt x="1556" y="1094"/>
                  </a:lnTo>
                  <a:lnTo>
                    <a:pt x="1565" y="1097"/>
                  </a:lnTo>
                  <a:lnTo>
                    <a:pt x="1574" y="1101"/>
                  </a:lnTo>
                  <a:lnTo>
                    <a:pt x="1589" y="1110"/>
                  </a:lnTo>
                  <a:lnTo>
                    <a:pt x="1600" y="1119"/>
                  </a:lnTo>
                  <a:lnTo>
                    <a:pt x="1604" y="1123"/>
                  </a:lnTo>
                  <a:lnTo>
                    <a:pt x="1604" y="1123"/>
                  </a:lnTo>
                  <a:lnTo>
                    <a:pt x="1601" y="1109"/>
                  </a:lnTo>
                  <a:lnTo>
                    <a:pt x="1597" y="1074"/>
                  </a:lnTo>
                  <a:lnTo>
                    <a:pt x="1592" y="1019"/>
                  </a:lnTo>
                  <a:lnTo>
                    <a:pt x="1589" y="985"/>
                  </a:lnTo>
                  <a:lnTo>
                    <a:pt x="1588" y="947"/>
                  </a:lnTo>
                  <a:lnTo>
                    <a:pt x="1586" y="906"/>
                  </a:lnTo>
                  <a:lnTo>
                    <a:pt x="1586" y="861"/>
                  </a:lnTo>
                  <a:lnTo>
                    <a:pt x="1588" y="815"/>
                  </a:lnTo>
                  <a:lnTo>
                    <a:pt x="1590" y="768"/>
                  </a:lnTo>
                  <a:lnTo>
                    <a:pt x="1595" y="717"/>
                  </a:lnTo>
                  <a:lnTo>
                    <a:pt x="1601" y="666"/>
                  </a:lnTo>
                  <a:lnTo>
                    <a:pt x="1610" y="614"/>
                  </a:lnTo>
                  <a:lnTo>
                    <a:pt x="1620" y="561"/>
                  </a:lnTo>
                  <a:lnTo>
                    <a:pt x="1634" y="509"/>
                  </a:lnTo>
                  <a:lnTo>
                    <a:pt x="1652" y="456"/>
                  </a:lnTo>
                  <a:lnTo>
                    <a:pt x="1661" y="432"/>
                  </a:lnTo>
                  <a:lnTo>
                    <a:pt x="1671" y="406"/>
                  </a:lnTo>
                  <a:lnTo>
                    <a:pt x="1682" y="380"/>
                  </a:lnTo>
                  <a:lnTo>
                    <a:pt x="1694" y="355"/>
                  </a:lnTo>
                  <a:lnTo>
                    <a:pt x="1707" y="331"/>
                  </a:lnTo>
                  <a:lnTo>
                    <a:pt x="1721" y="306"/>
                  </a:lnTo>
                  <a:lnTo>
                    <a:pt x="1736" y="283"/>
                  </a:lnTo>
                  <a:lnTo>
                    <a:pt x="1752" y="260"/>
                  </a:lnTo>
                  <a:lnTo>
                    <a:pt x="1769" y="238"/>
                  </a:lnTo>
                  <a:lnTo>
                    <a:pt x="1786" y="217"/>
                  </a:lnTo>
                  <a:lnTo>
                    <a:pt x="1805" y="196"/>
                  </a:lnTo>
                  <a:lnTo>
                    <a:pt x="1826" y="176"/>
                  </a:lnTo>
                  <a:lnTo>
                    <a:pt x="1848" y="157"/>
                  </a:lnTo>
                  <a:lnTo>
                    <a:pt x="1871" y="138"/>
                  </a:lnTo>
                  <a:lnTo>
                    <a:pt x="1894" y="120"/>
                  </a:lnTo>
                  <a:lnTo>
                    <a:pt x="1918" y="104"/>
                  </a:lnTo>
                  <a:lnTo>
                    <a:pt x="1946" y="89"/>
                  </a:lnTo>
                  <a:lnTo>
                    <a:pt x="1973" y="74"/>
                  </a:lnTo>
                  <a:lnTo>
                    <a:pt x="2001" y="60"/>
                  </a:lnTo>
                  <a:lnTo>
                    <a:pt x="2031" y="49"/>
                  </a:lnTo>
                  <a:lnTo>
                    <a:pt x="2064" y="38"/>
                  </a:lnTo>
                  <a:lnTo>
                    <a:pt x="2097" y="27"/>
                  </a:lnTo>
                  <a:lnTo>
                    <a:pt x="2131" y="19"/>
                  </a:lnTo>
                  <a:lnTo>
                    <a:pt x="2167" y="13"/>
                  </a:lnTo>
                  <a:lnTo>
                    <a:pt x="2204" y="7"/>
                  </a:lnTo>
                  <a:lnTo>
                    <a:pt x="2243" y="3"/>
                  </a:lnTo>
                  <a:lnTo>
                    <a:pt x="2284" y="2"/>
                  </a:lnTo>
                  <a:lnTo>
                    <a:pt x="2326" y="0"/>
                  </a:lnTo>
                  <a:lnTo>
                    <a:pt x="2326" y="0"/>
                  </a:lnTo>
                  <a:lnTo>
                    <a:pt x="2369" y="2"/>
                  </a:lnTo>
                  <a:lnTo>
                    <a:pt x="2409" y="3"/>
                  </a:lnTo>
                  <a:lnTo>
                    <a:pt x="2449" y="7"/>
                  </a:lnTo>
                  <a:lnTo>
                    <a:pt x="2486" y="13"/>
                  </a:lnTo>
                  <a:lnTo>
                    <a:pt x="2522" y="19"/>
                  </a:lnTo>
                  <a:lnTo>
                    <a:pt x="2556" y="27"/>
                  </a:lnTo>
                  <a:lnTo>
                    <a:pt x="2589" y="38"/>
                  </a:lnTo>
                  <a:lnTo>
                    <a:pt x="2622" y="49"/>
                  </a:lnTo>
                  <a:lnTo>
                    <a:pt x="2652" y="60"/>
                  </a:lnTo>
                  <a:lnTo>
                    <a:pt x="2680" y="74"/>
                  </a:lnTo>
                  <a:lnTo>
                    <a:pt x="2707" y="89"/>
                  </a:lnTo>
                  <a:lnTo>
                    <a:pt x="2735" y="104"/>
                  </a:lnTo>
                  <a:lnTo>
                    <a:pt x="2759" y="120"/>
                  </a:lnTo>
                  <a:lnTo>
                    <a:pt x="2783" y="138"/>
                  </a:lnTo>
                  <a:lnTo>
                    <a:pt x="2805" y="157"/>
                  </a:lnTo>
                  <a:lnTo>
                    <a:pt x="2827" y="176"/>
                  </a:lnTo>
                  <a:lnTo>
                    <a:pt x="2847" y="196"/>
                  </a:lnTo>
                  <a:lnTo>
                    <a:pt x="2866" y="217"/>
                  </a:lnTo>
                  <a:lnTo>
                    <a:pt x="2884" y="238"/>
                  </a:lnTo>
                  <a:lnTo>
                    <a:pt x="2900" y="260"/>
                  </a:lnTo>
                  <a:lnTo>
                    <a:pt x="2917" y="283"/>
                  </a:lnTo>
                  <a:lnTo>
                    <a:pt x="2932" y="306"/>
                  </a:lnTo>
                  <a:lnTo>
                    <a:pt x="2945" y="331"/>
                  </a:lnTo>
                  <a:lnTo>
                    <a:pt x="2959" y="355"/>
                  </a:lnTo>
                  <a:lnTo>
                    <a:pt x="2971" y="380"/>
                  </a:lnTo>
                  <a:lnTo>
                    <a:pt x="2982" y="406"/>
                  </a:lnTo>
                  <a:lnTo>
                    <a:pt x="2992" y="432"/>
                  </a:lnTo>
                  <a:lnTo>
                    <a:pt x="3001" y="456"/>
                  </a:lnTo>
                  <a:lnTo>
                    <a:pt x="3019" y="509"/>
                  </a:lnTo>
                  <a:lnTo>
                    <a:pt x="3032" y="561"/>
                  </a:lnTo>
                  <a:lnTo>
                    <a:pt x="3043" y="614"/>
                  </a:lnTo>
                  <a:lnTo>
                    <a:pt x="3051" y="666"/>
                  </a:lnTo>
                  <a:lnTo>
                    <a:pt x="3058" y="717"/>
                  </a:lnTo>
                  <a:lnTo>
                    <a:pt x="3062" y="768"/>
                  </a:lnTo>
                  <a:lnTo>
                    <a:pt x="3065" y="815"/>
                  </a:lnTo>
                  <a:lnTo>
                    <a:pt x="3066" y="861"/>
                  </a:lnTo>
                  <a:lnTo>
                    <a:pt x="3066" y="906"/>
                  </a:lnTo>
                  <a:lnTo>
                    <a:pt x="3065" y="947"/>
                  </a:lnTo>
                  <a:lnTo>
                    <a:pt x="3064" y="985"/>
                  </a:lnTo>
                  <a:lnTo>
                    <a:pt x="3061" y="1019"/>
                  </a:lnTo>
                  <a:lnTo>
                    <a:pt x="3056" y="1074"/>
                  </a:lnTo>
                  <a:lnTo>
                    <a:pt x="3051" y="1109"/>
                  </a:lnTo>
                  <a:lnTo>
                    <a:pt x="3049" y="1123"/>
                  </a:lnTo>
                  <a:lnTo>
                    <a:pt x="3049" y="1123"/>
                  </a:lnTo>
                  <a:lnTo>
                    <a:pt x="3053" y="1119"/>
                  </a:lnTo>
                  <a:lnTo>
                    <a:pt x="3064" y="1110"/>
                  </a:lnTo>
                  <a:lnTo>
                    <a:pt x="3080" y="1101"/>
                  </a:lnTo>
                  <a:lnTo>
                    <a:pt x="3088" y="1097"/>
                  </a:lnTo>
                  <a:lnTo>
                    <a:pt x="3096" y="1094"/>
                  </a:lnTo>
                  <a:lnTo>
                    <a:pt x="3106" y="1093"/>
                  </a:lnTo>
                  <a:lnTo>
                    <a:pt x="3114" y="1093"/>
                  </a:lnTo>
                  <a:lnTo>
                    <a:pt x="3121" y="1095"/>
                  </a:lnTo>
                  <a:lnTo>
                    <a:pt x="3128" y="1101"/>
                  </a:lnTo>
                  <a:lnTo>
                    <a:pt x="3134" y="1110"/>
                  </a:lnTo>
                  <a:lnTo>
                    <a:pt x="3139" y="1123"/>
                  </a:lnTo>
                  <a:lnTo>
                    <a:pt x="3140" y="1139"/>
                  </a:lnTo>
                  <a:lnTo>
                    <a:pt x="3141" y="1159"/>
                  </a:lnTo>
                  <a:lnTo>
                    <a:pt x="3141" y="1159"/>
                  </a:lnTo>
                  <a:lnTo>
                    <a:pt x="3139" y="1204"/>
                  </a:lnTo>
                  <a:lnTo>
                    <a:pt x="3134" y="1245"/>
                  </a:lnTo>
                  <a:lnTo>
                    <a:pt x="3129" y="1282"/>
                  </a:lnTo>
                  <a:lnTo>
                    <a:pt x="3122" y="1312"/>
                  </a:lnTo>
                  <a:lnTo>
                    <a:pt x="3117" y="1338"/>
                  </a:lnTo>
                  <a:lnTo>
                    <a:pt x="3113" y="1355"/>
                  </a:lnTo>
                  <a:lnTo>
                    <a:pt x="3107" y="1372"/>
                  </a:lnTo>
                  <a:lnTo>
                    <a:pt x="3107" y="1372"/>
                  </a:lnTo>
                  <a:lnTo>
                    <a:pt x="3107" y="1378"/>
                  </a:lnTo>
                  <a:lnTo>
                    <a:pt x="3103" y="1395"/>
                  </a:lnTo>
                  <a:lnTo>
                    <a:pt x="3096" y="1421"/>
                  </a:lnTo>
                  <a:lnTo>
                    <a:pt x="3091" y="1436"/>
                  </a:lnTo>
                  <a:lnTo>
                    <a:pt x="3084" y="1452"/>
                  </a:lnTo>
                  <a:lnTo>
                    <a:pt x="3076" y="1470"/>
                  </a:lnTo>
                  <a:lnTo>
                    <a:pt x="3066" y="1487"/>
                  </a:lnTo>
                  <a:lnTo>
                    <a:pt x="3054" y="1505"/>
                  </a:lnTo>
                  <a:lnTo>
                    <a:pt x="3041" y="1523"/>
                  </a:lnTo>
                  <a:lnTo>
                    <a:pt x="3024" y="1539"/>
                  </a:lnTo>
                  <a:lnTo>
                    <a:pt x="3007" y="1555"/>
                  </a:lnTo>
                  <a:lnTo>
                    <a:pt x="2986" y="1570"/>
                  </a:lnTo>
                  <a:lnTo>
                    <a:pt x="2962" y="1584"/>
                  </a:lnTo>
                  <a:lnTo>
                    <a:pt x="2962" y="1584"/>
                  </a:lnTo>
                  <a:lnTo>
                    <a:pt x="2960" y="1595"/>
                  </a:lnTo>
                  <a:lnTo>
                    <a:pt x="2956" y="1623"/>
                  </a:lnTo>
                  <a:lnTo>
                    <a:pt x="2948" y="1668"/>
                  </a:lnTo>
                  <a:lnTo>
                    <a:pt x="2937" y="1721"/>
                  </a:lnTo>
                  <a:lnTo>
                    <a:pt x="2929" y="1750"/>
                  </a:lnTo>
                  <a:lnTo>
                    <a:pt x="2920" y="1780"/>
                  </a:lnTo>
                  <a:lnTo>
                    <a:pt x="2909" y="1808"/>
                  </a:lnTo>
                  <a:lnTo>
                    <a:pt x="2898" y="1837"/>
                  </a:lnTo>
                  <a:lnTo>
                    <a:pt x="2884" y="1865"/>
                  </a:lnTo>
                  <a:lnTo>
                    <a:pt x="2869" y="1891"/>
                  </a:lnTo>
                  <a:lnTo>
                    <a:pt x="2852" y="1916"/>
                  </a:lnTo>
                  <a:lnTo>
                    <a:pt x="2843" y="1927"/>
                  </a:lnTo>
                  <a:lnTo>
                    <a:pt x="2834" y="1936"/>
                  </a:lnTo>
                  <a:lnTo>
                    <a:pt x="2834" y="1936"/>
                  </a:lnTo>
                  <a:lnTo>
                    <a:pt x="2813" y="1958"/>
                  </a:lnTo>
                  <a:lnTo>
                    <a:pt x="2792" y="1981"/>
                  </a:lnTo>
                  <a:lnTo>
                    <a:pt x="2744" y="2034"/>
                  </a:lnTo>
                  <a:lnTo>
                    <a:pt x="2717" y="2061"/>
                  </a:lnTo>
                  <a:lnTo>
                    <a:pt x="2690" y="2090"/>
                  </a:lnTo>
                  <a:lnTo>
                    <a:pt x="2661" y="2117"/>
                  </a:lnTo>
                  <a:lnTo>
                    <a:pt x="2630" y="2144"/>
                  </a:lnTo>
                  <a:lnTo>
                    <a:pt x="2597" y="2170"/>
                  </a:lnTo>
                  <a:lnTo>
                    <a:pt x="2563" y="2195"/>
                  </a:lnTo>
                  <a:lnTo>
                    <a:pt x="2528" y="2216"/>
                  </a:lnTo>
                  <a:lnTo>
                    <a:pt x="2510" y="2226"/>
                  </a:lnTo>
                  <a:lnTo>
                    <a:pt x="2491" y="2235"/>
                  </a:lnTo>
                  <a:lnTo>
                    <a:pt x="2472" y="2244"/>
                  </a:lnTo>
                  <a:lnTo>
                    <a:pt x="2453" y="2250"/>
                  </a:lnTo>
                  <a:lnTo>
                    <a:pt x="2433" y="2256"/>
                  </a:lnTo>
                  <a:lnTo>
                    <a:pt x="2412" y="2261"/>
                  </a:lnTo>
                  <a:lnTo>
                    <a:pt x="2392" y="2265"/>
                  </a:lnTo>
                  <a:lnTo>
                    <a:pt x="2370" y="2268"/>
                  </a:lnTo>
                  <a:lnTo>
                    <a:pt x="2348" y="2269"/>
                  </a:lnTo>
                  <a:lnTo>
                    <a:pt x="2326" y="2269"/>
                  </a:lnTo>
                  <a:lnTo>
                    <a:pt x="2326" y="2269"/>
                  </a:lnTo>
                  <a:lnTo>
                    <a:pt x="2305" y="2269"/>
                  </a:lnTo>
                  <a:lnTo>
                    <a:pt x="2283" y="2268"/>
                  </a:lnTo>
                  <a:lnTo>
                    <a:pt x="2261" y="2265"/>
                  </a:lnTo>
                  <a:lnTo>
                    <a:pt x="2241" y="2261"/>
                  </a:lnTo>
                  <a:lnTo>
                    <a:pt x="2220" y="2256"/>
                  </a:lnTo>
                  <a:lnTo>
                    <a:pt x="2201" y="2250"/>
                  </a:lnTo>
                  <a:lnTo>
                    <a:pt x="2181" y="2244"/>
                  </a:lnTo>
                  <a:lnTo>
                    <a:pt x="2162" y="2235"/>
                  </a:lnTo>
                  <a:lnTo>
                    <a:pt x="2143" y="2226"/>
                  </a:lnTo>
                  <a:lnTo>
                    <a:pt x="2125" y="2216"/>
                  </a:lnTo>
                  <a:lnTo>
                    <a:pt x="2090" y="2195"/>
                  </a:lnTo>
                  <a:lnTo>
                    <a:pt x="2056" y="2170"/>
                  </a:lnTo>
                  <a:lnTo>
                    <a:pt x="2023" y="2144"/>
                  </a:lnTo>
                  <a:lnTo>
                    <a:pt x="1992" y="2117"/>
                  </a:lnTo>
                  <a:lnTo>
                    <a:pt x="1963" y="2090"/>
                  </a:lnTo>
                  <a:lnTo>
                    <a:pt x="1936" y="2061"/>
                  </a:lnTo>
                  <a:lnTo>
                    <a:pt x="1909" y="2034"/>
                  </a:lnTo>
                  <a:lnTo>
                    <a:pt x="1861" y="1981"/>
                  </a:lnTo>
                  <a:lnTo>
                    <a:pt x="1819" y="1936"/>
                  </a:lnTo>
                  <a:lnTo>
                    <a:pt x="1819" y="1936"/>
                  </a:lnTo>
                  <a:lnTo>
                    <a:pt x="1809" y="1927"/>
                  </a:lnTo>
                  <a:lnTo>
                    <a:pt x="1801" y="1916"/>
                  </a:lnTo>
                  <a:lnTo>
                    <a:pt x="1784" y="1891"/>
                  </a:lnTo>
                  <a:lnTo>
                    <a:pt x="1769" y="1865"/>
                  </a:lnTo>
                  <a:lnTo>
                    <a:pt x="1755" y="1837"/>
                  </a:lnTo>
                  <a:lnTo>
                    <a:pt x="1744" y="1808"/>
                  </a:lnTo>
                  <a:lnTo>
                    <a:pt x="1733" y="1780"/>
                  </a:lnTo>
                  <a:lnTo>
                    <a:pt x="1724" y="1750"/>
                  </a:lnTo>
                  <a:lnTo>
                    <a:pt x="1716" y="1721"/>
                  </a:lnTo>
                  <a:lnTo>
                    <a:pt x="1705" y="1668"/>
                  </a:lnTo>
                  <a:lnTo>
                    <a:pt x="1697" y="1623"/>
                  </a:lnTo>
                  <a:lnTo>
                    <a:pt x="1693" y="1595"/>
                  </a:lnTo>
                  <a:lnTo>
                    <a:pt x="1691" y="1584"/>
                  </a:lnTo>
                  <a:lnTo>
                    <a:pt x="1691" y="1584"/>
                  </a:lnTo>
                  <a:lnTo>
                    <a:pt x="1667" y="1570"/>
                  </a:lnTo>
                  <a:lnTo>
                    <a:pt x="1646" y="1555"/>
                  </a:lnTo>
                  <a:lnTo>
                    <a:pt x="1629" y="1539"/>
                  </a:lnTo>
                  <a:lnTo>
                    <a:pt x="1612" y="1523"/>
                  </a:lnTo>
                  <a:lnTo>
                    <a:pt x="1599" y="1505"/>
                  </a:lnTo>
                  <a:lnTo>
                    <a:pt x="1586" y="1487"/>
                  </a:lnTo>
                  <a:lnTo>
                    <a:pt x="1577" y="1470"/>
                  </a:lnTo>
                  <a:lnTo>
                    <a:pt x="1569" y="1452"/>
                  </a:lnTo>
                  <a:lnTo>
                    <a:pt x="1562" y="1436"/>
                  </a:lnTo>
                  <a:lnTo>
                    <a:pt x="1556" y="1421"/>
                  </a:lnTo>
                  <a:lnTo>
                    <a:pt x="1550" y="1395"/>
                  </a:lnTo>
                  <a:lnTo>
                    <a:pt x="1546" y="1378"/>
                  </a:lnTo>
                  <a:lnTo>
                    <a:pt x="1546" y="1372"/>
                  </a:lnTo>
                  <a:lnTo>
                    <a:pt x="1546" y="1372"/>
                  </a:lnTo>
                  <a:lnTo>
                    <a:pt x="1540" y="1355"/>
                  </a:lnTo>
                  <a:lnTo>
                    <a:pt x="1536" y="1338"/>
                  </a:lnTo>
                  <a:lnTo>
                    <a:pt x="1531" y="1312"/>
                  </a:lnTo>
                  <a:lnTo>
                    <a:pt x="1525" y="1282"/>
                  </a:lnTo>
                  <a:lnTo>
                    <a:pt x="1520" y="1245"/>
                  </a:lnTo>
                  <a:lnTo>
                    <a:pt x="1514" y="1204"/>
                  </a:lnTo>
                  <a:lnTo>
                    <a:pt x="1513" y="1159"/>
                  </a:lnTo>
                  <a:lnTo>
                    <a:pt x="1513" y="1159"/>
                  </a:lnTo>
                  <a:close/>
                  <a:moveTo>
                    <a:pt x="4503" y="4143"/>
                  </a:moveTo>
                  <a:lnTo>
                    <a:pt x="4503" y="4143"/>
                  </a:lnTo>
                  <a:lnTo>
                    <a:pt x="4488" y="4068"/>
                  </a:lnTo>
                  <a:lnTo>
                    <a:pt x="4470" y="3982"/>
                  </a:lnTo>
                  <a:lnTo>
                    <a:pt x="4449" y="3890"/>
                  </a:lnTo>
                  <a:lnTo>
                    <a:pt x="4424" y="3792"/>
                  </a:lnTo>
                  <a:lnTo>
                    <a:pt x="4372" y="3586"/>
                  </a:lnTo>
                  <a:lnTo>
                    <a:pt x="4318" y="3381"/>
                  </a:lnTo>
                  <a:lnTo>
                    <a:pt x="4266" y="3192"/>
                  </a:lnTo>
                  <a:lnTo>
                    <a:pt x="4221" y="3033"/>
                  </a:lnTo>
                  <a:lnTo>
                    <a:pt x="4190" y="2921"/>
                  </a:lnTo>
                  <a:lnTo>
                    <a:pt x="4175" y="2871"/>
                  </a:lnTo>
                  <a:lnTo>
                    <a:pt x="4175" y="2871"/>
                  </a:lnTo>
                  <a:lnTo>
                    <a:pt x="4170" y="2854"/>
                  </a:lnTo>
                  <a:lnTo>
                    <a:pt x="4162" y="2834"/>
                  </a:lnTo>
                  <a:lnTo>
                    <a:pt x="4151" y="2812"/>
                  </a:lnTo>
                  <a:lnTo>
                    <a:pt x="4138" y="2789"/>
                  </a:lnTo>
                  <a:lnTo>
                    <a:pt x="4123" y="2766"/>
                  </a:lnTo>
                  <a:lnTo>
                    <a:pt x="4115" y="2757"/>
                  </a:lnTo>
                  <a:lnTo>
                    <a:pt x="4107" y="2747"/>
                  </a:lnTo>
                  <a:lnTo>
                    <a:pt x="4098" y="2739"/>
                  </a:lnTo>
                  <a:lnTo>
                    <a:pt x="4088" y="2732"/>
                  </a:lnTo>
                  <a:lnTo>
                    <a:pt x="4079" y="2725"/>
                  </a:lnTo>
                  <a:lnTo>
                    <a:pt x="4068" y="2721"/>
                  </a:lnTo>
                  <a:lnTo>
                    <a:pt x="4068" y="2721"/>
                  </a:lnTo>
                  <a:lnTo>
                    <a:pt x="4006" y="2702"/>
                  </a:lnTo>
                  <a:lnTo>
                    <a:pt x="3883" y="2659"/>
                  </a:lnTo>
                  <a:lnTo>
                    <a:pt x="3525" y="2532"/>
                  </a:lnTo>
                  <a:lnTo>
                    <a:pt x="3154" y="2399"/>
                  </a:lnTo>
                  <a:lnTo>
                    <a:pt x="3012" y="2347"/>
                  </a:lnTo>
                  <a:lnTo>
                    <a:pt x="2929" y="2314"/>
                  </a:lnTo>
                  <a:lnTo>
                    <a:pt x="2929" y="2314"/>
                  </a:lnTo>
                  <a:lnTo>
                    <a:pt x="2900" y="2469"/>
                  </a:lnTo>
                  <a:lnTo>
                    <a:pt x="2828" y="2867"/>
                  </a:lnTo>
                  <a:lnTo>
                    <a:pt x="2726" y="3411"/>
                  </a:lnTo>
                  <a:lnTo>
                    <a:pt x="2671" y="3707"/>
                  </a:lnTo>
                  <a:lnTo>
                    <a:pt x="2613" y="4004"/>
                  </a:lnTo>
                  <a:lnTo>
                    <a:pt x="2613" y="4004"/>
                  </a:lnTo>
                  <a:lnTo>
                    <a:pt x="2597" y="3880"/>
                  </a:lnTo>
                  <a:lnTo>
                    <a:pt x="2582" y="3761"/>
                  </a:lnTo>
                  <a:lnTo>
                    <a:pt x="2550" y="3537"/>
                  </a:lnTo>
                  <a:lnTo>
                    <a:pt x="2522" y="3356"/>
                  </a:lnTo>
                  <a:lnTo>
                    <a:pt x="2501" y="3237"/>
                  </a:lnTo>
                  <a:lnTo>
                    <a:pt x="2501" y="3237"/>
                  </a:lnTo>
                  <a:lnTo>
                    <a:pt x="2476" y="3103"/>
                  </a:lnTo>
                  <a:lnTo>
                    <a:pt x="2456" y="3004"/>
                  </a:lnTo>
                  <a:lnTo>
                    <a:pt x="2438" y="2921"/>
                  </a:lnTo>
                  <a:lnTo>
                    <a:pt x="2438" y="2921"/>
                  </a:lnTo>
                  <a:lnTo>
                    <a:pt x="2445" y="2895"/>
                  </a:lnTo>
                  <a:lnTo>
                    <a:pt x="2454" y="2860"/>
                  </a:lnTo>
                  <a:lnTo>
                    <a:pt x="2479" y="2778"/>
                  </a:lnTo>
                  <a:lnTo>
                    <a:pt x="2526" y="2627"/>
                  </a:lnTo>
                  <a:lnTo>
                    <a:pt x="2526" y="2627"/>
                  </a:lnTo>
                  <a:lnTo>
                    <a:pt x="2529" y="2614"/>
                  </a:lnTo>
                  <a:lnTo>
                    <a:pt x="2530" y="2608"/>
                  </a:lnTo>
                  <a:lnTo>
                    <a:pt x="2530" y="2601"/>
                  </a:lnTo>
                  <a:lnTo>
                    <a:pt x="2529" y="2595"/>
                  </a:lnTo>
                  <a:lnTo>
                    <a:pt x="2525" y="2588"/>
                  </a:lnTo>
                  <a:lnTo>
                    <a:pt x="2521" y="2580"/>
                  </a:lnTo>
                  <a:lnTo>
                    <a:pt x="2513" y="2571"/>
                  </a:lnTo>
                  <a:lnTo>
                    <a:pt x="2438" y="2464"/>
                  </a:lnTo>
                  <a:lnTo>
                    <a:pt x="2438" y="2464"/>
                  </a:lnTo>
                  <a:lnTo>
                    <a:pt x="2433" y="2459"/>
                  </a:lnTo>
                  <a:lnTo>
                    <a:pt x="2424" y="2454"/>
                  </a:lnTo>
                  <a:lnTo>
                    <a:pt x="2418" y="2453"/>
                  </a:lnTo>
                  <a:lnTo>
                    <a:pt x="2409" y="2452"/>
                  </a:lnTo>
                  <a:lnTo>
                    <a:pt x="2326" y="2452"/>
                  </a:lnTo>
                  <a:lnTo>
                    <a:pt x="2243" y="2452"/>
                  </a:lnTo>
                  <a:lnTo>
                    <a:pt x="2243" y="2452"/>
                  </a:lnTo>
                  <a:lnTo>
                    <a:pt x="2237" y="2453"/>
                  </a:lnTo>
                  <a:lnTo>
                    <a:pt x="2228" y="2454"/>
                  </a:lnTo>
                  <a:lnTo>
                    <a:pt x="2220" y="2459"/>
                  </a:lnTo>
                  <a:lnTo>
                    <a:pt x="2215" y="2464"/>
                  </a:lnTo>
                  <a:lnTo>
                    <a:pt x="2140" y="2571"/>
                  </a:lnTo>
                  <a:lnTo>
                    <a:pt x="2140" y="2571"/>
                  </a:lnTo>
                  <a:lnTo>
                    <a:pt x="2133" y="2580"/>
                  </a:lnTo>
                  <a:lnTo>
                    <a:pt x="2128" y="2588"/>
                  </a:lnTo>
                  <a:lnTo>
                    <a:pt x="2124" y="2595"/>
                  </a:lnTo>
                  <a:lnTo>
                    <a:pt x="2122" y="2601"/>
                  </a:lnTo>
                  <a:lnTo>
                    <a:pt x="2122" y="2608"/>
                  </a:lnTo>
                  <a:lnTo>
                    <a:pt x="2124" y="2614"/>
                  </a:lnTo>
                  <a:lnTo>
                    <a:pt x="2126" y="2627"/>
                  </a:lnTo>
                  <a:lnTo>
                    <a:pt x="2126" y="2627"/>
                  </a:lnTo>
                  <a:lnTo>
                    <a:pt x="2174" y="2778"/>
                  </a:lnTo>
                  <a:lnTo>
                    <a:pt x="2199" y="2860"/>
                  </a:lnTo>
                  <a:lnTo>
                    <a:pt x="2208" y="2895"/>
                  </a:lnTo>
                  <a:lnTo>
                    <a:pt x="2215" y="2921"/>
                  </a:lnTo>
                  <a:lnTo>
                    <a:pt x="2215" y="2921"/>
                  </a:lnTo>
                  <a:lnTo>
                    <a:pt x="2197" y="3004"/>
                  </a:lnTo>
                  <a:lnTo>
                    <a:pt x="2178" y="3103"/>
                  </a:lnTo>
                  <a:lnTo>
                    <a:pt x="2152" y="3237"/>
                  </a:lnTo>
                  <a:lnTo>
                    <a:pt x="2152" y="3237"/>
                  </a:lnTo>
                  <a:lnTo>
                    <a:pt x="2132" y="3356"/>
                  </a:lnTo>
                  <a:lnTo>
                    <a:pt x="2103" y="3537"/>
                  </a:lnTo>
                  <a:lnTo>
                    <a:pt x="2071" y="3761"/>
                  </a:lnTo>
                  <a:lnTo>
                    <a:pt x="2056" y="3880"/>
                  </a:lnTo>
                  <a:lnTo>
                    <a:pt x="2039" y="4004"/>
                  </a:lnTo>
                  <a:lnTo>
                    <a:pt x="2039" y="4004"/>
                  </a:lnTo>
                  <a:lnTo>
                    <a:pt x="1982" y="3707"/>
                  </a:lnTo>
                  <a:lnTo>
                    <a:pt x="1926" y="3411"/>
                  </a:lnTo>
                  <a:lnTo>
                    <a:pt x="1824" y="2867"/>
                  </a:lnTo>
                  <a:lnTo>
                    <a:pt x="1752" y="2469"/>
                  </a:lnTo>
                  <a:lnTo>
                    <a:pt x="1724" y="2314"/>
                  </a:lnTo>
                  <a:lnTo>
                    <a:pt x="1724" y="2314"/>
                  </a:lnTo>
                  <a:lnTo>
                    <a:pt x="1641" y="2347"/>
                  </a:lnTo>
                  <a:lnTo>
                    <a:pt x="1499" y="2399"/>
                  </a:lnTo>
                  <a:lnTo>
                    <a:pt x="1128" y="2532"/>
                  </a:lnTo>
                  <a:lnTo>
                    <a:pt x="770" y="2659"/>
                  </a:lnTo>
                  <a:lnTo>
                    <a:pt x="646" y="2702"/>
                  </a:lnTo>
                  <a:lnTo>
                    <a:pt x="585" y="2721"/>
                  </a:lnTo>
                  <a:lnTo>
                    <a:pt x="585" y="2721"/>
                  </a:lnTo>
                  <a:lnTo>
                    <a:pt x="576" y="2725"/>
                  </a:lnTo>
                  <a:lnTo>
                    <a:pt x="565" y="2732"/>
                  </a:lnTo>
                  <a:lnTo>
                    <a:pt x="555" y="2739"/>
                  </a:lnTo>
                  <a:lnTo>
                    <a:pt x="546" y="2747"/>
                  </a:lnTo>
                  <a:lnTo>
                    <a:pt x="538" y="2757"/>
                  </a:lnTo>
                  <a:lnTo>
                    <a:pt x="529" y="2766"/>
                  </a:lnTo>
                  <a:lnTo>
                    <a:pt x="514" y="2789"/>
                  </a:lnTo>
                  <a:lnTo>
                    <a:pt x="502" y="2812"/>
                  </a:lnTo>
                  <a:lnTo>
                    <a:pt x="491" y="2834"/>
                  </a:lnTo>
                  <a:lnTo>
                    <a:pt x="483" y="2854"/>
                  </a:lnTo>
                  <a:lnTo>
                    <a:pt x="478" y="2871"/>
                  </a:lnTo>
                  <a:lnTo>
                    <a:pt x="478" y="2871"/>
                  </a:lnTo>
                  <a:lnTo>
                    <a:pt x="463" y="2921"/>
                  </a:lnTo>
                  <a:lnTo>
                    <a:pt x="431" y="3033"/>
                  </a:lnTo>
                  <a:lnTo>
                    <a:pt x="387" y="3192"/>
                  </a:lnTo>
                  <a:lnTo>
                    <a:pt x="335" y="3381"/>
                  </a:lnTo>
                  <a:lnTo>
                    <a:pt x="280" y="3586"/>
                  </a:lnTo>
                  <a:lnTo>
                    <a:pt x="229" y="3792"/>
                  </a:lnTo>
                  <a:lnTo>
                    <a:pt x="204" y="3890"/>
                  </a:lnTo>
                  <a:lnTo>
                    <a:pt x="184" y="3982"/>
                  </a:lnTo>
                  <a:lnTo>
                    <a:pt x="165" y="4068"/>
                  </a:lnTo>
                  <a:lnTo>
                    <a:pt x="150" y="4143"/>
                  </a:lnTo>
                  <a:lnTo>
                    <a:pt x="150" y="4143"/>
                  </a:lnTo>
                  <a:lnTo>
                    <a:pt x="123" y="4290"/>
                  </a:lnTo>
                  <a:lnTo>
                    <a:pt x="97" y="4442"/>
                  </a:lnTo>
                  <a:lnTo>
                    <a:pt x="71" y="4593"/>
                  </a:lnTo>
                  <a:lnTo>
                    <a:pt x="48" y="4736"/>
                  </a:lnTo>
                  <a:lnTo>
                    <a:pt x="14" y="4959"/>
                  </a:lnTo>
                  <a:lnTo>
                    <a:pt x="0" y="5049"/>
                  </a:lnTo>
                  <a:lnTo>
                    <a:pt x="806" y="5049"/>
                  </a:lnTo>
                  <a:lnTo>
                    <a:pt x="822" y="4883"/>
                  </a:lnTo>
                  <a:lnTo>
                    <a:pt x="876" y="5049"/>
                  </a:lnTo>
                  <a:lnTo>
                    <a:pt x="3777" y="5049"/>
                  </a:lnTo>
                  <a:lnTo>
                    <a:pt x="3831" y="4883"/>
                  </a:lnTo>
                  <a:lnTo>
                    <a:pt x="3847" y="5049"/>
                  </a:lnTo>
                  <a:lnTo>
                    <a:pt x="4653" y="5049"/>
                  </a:lnTo>
                  <a:lnTo>
                    <a:pt x="4653" y="5049"/>
                  </a:lnTo>
                  <a:lnTo>
                    <a:pt x="4639" y="4959"/>
                  </a:lnTo>
                  <a:lnTo>
                    <a:pt x="4605" y="4736"/>
                  </a:lnTo>
                  <a:lnTo>
                    <a:pt x="4582" y="4593"/>
                  </a:lnTo>
                  <a:lnTo>
                    <a:pt x="4556" y="4442"/>
                  </a:lnTo>
                  <a:lnTo>
                    <a:pt x="4530" y="4290"/>
                  </a:lnTo>
                  <a:lnTo>
                    <a:pt x="4503" y="4143"/>
                  </a:lnTo>
                  <a:lnTo>
                    <a:pt x="4503" y="41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
            <p:cNvSpPr>
              <a:spLocks noEditPoints="1"/>
            </p:cNvSpPr>
            <p:nvPr/>
          </p:nvSpPr>
          <p:spPr bwMode="auto">
            <a:xfrm>
              <a:off x="8227241" y="3200550"/>
              <a:ext cx="1123315" cy="1218916"/>
            </a:xfrm>
            <a:custGeom>
              <a:avLst/>
              <a:gdLst>
                <a:gd name="T0" fmla="*/ 1532 w 4653"/>
                <a:gd name="T1" fmla="*/ 1095 h 5049"/>
                <a:gd name="T2" fmla="*/ 1600 w 4653"/>
                <a:gd name="T3" fmla="*/ 1119 h 5049"/>
                <a:gd name="T4" fmla="*/ 1588 w 4653"/>
                <a:gd name="T5" fmla="*/ 947 h 5049"/>
                <a:gd name="T6" fmla="*/ 1610 w 4653"/>
                <a:gd name="T7" fmla="*/ 614 h 5049"/>
                <a:gd name="T8" fmla="*/ 1694 w 4653"/>
                <a:gd name="T9" fmla="*/ 355 h 5049"/>
                <a:gd name="T10" fmla="*/ 1805 w 4653"/>
                <a:gd name="T11" fmla="*/ 196 h 5049"/>
                <a:gd name="T12" fmla="*/ 1973 w 4653"/>
                <a:gd name="T13" fmla="*/ 74 h 5049"/>
                <a:gd name="T14" fmla="*/ 2204 w 4653"/>
                <a:gd name="T15" fmla="*/ 7 h 5049"/>
                <a:gd name="T16" fmla="*/ 2449 w 4653"/>
                <a:gd name="T17" fmla="*/ 7 h 5049"/>
                <a:gd name="T18" fmla="*/ 2680 w 4653"/>
                <a:gd name="T19" fmla="*/ 74 h 5049"/>
                <a:gd name="T20" fmla="*/ 2847 w 4653"/>
                <a:gd name="T21" fmla="*/ 196 h 5049"/>
                <a:gd name="T22" fmla="*/ 2959 w 4653"/>
                <a:gd name="T23" fmla="*/ 355 h 5049"/>
                <a:gd name="T24" fmla="*/ 3043 w 4653"/>
                <a:gd name="T25" fmla="*/ 614 h 5049"/>
                <a:gd name="T26" fmla="*/ 3065 w 4653"/>
                <a:gd name="T27" fmla="*/ 947 h 5049"/>
                <a:gd name="T28" fmla="*/ 3053 w 4653"/>
                <a:gd name="T29" fmla="*/ 1119 h 5049"/>
                <a:gd name="T30" fmla="*/ 3121 w 4653"/>
                <a:gd name="T31" fmla="*/ 1095 h 5049"/>
                <a:gd name="T32" fmla="*/ 3139 w 4653"/>
                <a:gd name="T33" fmla="*/ 1204 h 5049"/>
                <a:gd name="T34" fmla="*/ 3107 w 4653"/>
                <a:gd name="T35" fmla="*/ 1372 h 5049"/>
                <a:gd name="T36" fmla="*/ 3066 w 4653"/>
                <a:gd name="T37" fmla="*/ 1487 h 5049"/>
                <a:gd name="T38" fmla="*/ 2962 w 4653"/>
                <a:gd name="T39" fmla="*/ 1584 h 5049"/>
                <a:gd name="T40" fmla="*/ 2909 w 4653"/>
                <a:gd name="T41" fmla="*/ 1808 h 5049"/>
                <a:gd name="T42" fmla="*/ 2834 w 4653"/>
                <a:gd name="T43" fmla="*/ 1936 h 5049"/>
                <a:gd name="T44" fmla="*/ 2630 w 4653"/>
                <a:gd name="T45" fmla="*/ 2144 h 5049"/>
                <a:gd name="T46" fmla="*/ 2453 w 4653"/>
                <a:gd name="T47" fmla="*/ 2250 h 5049"/>
                <a:gd name="T48" fmla="*/ 2326 w 4653"/>
                <a:gd name="T49" fmla="*/ 2269 h 5049"/>
                <a:gd name="T50" fmla="*/ 2181 w 4653"/>
                <a:gd name="T51" fmla="*/ 2244 h 5049"/>
                <a:gd name="T52" fmla="*/ 1992 w 4653"/>
                <a:gd name="T53" fmla="*/ 2117 h 5049"/>
                <a:gd name="T54" fmla="*/ 1809 w 4653"/>
                <a:gd name="T55" fmla="*/ 1927 h 5049"/>
                <a:gd name="T56" fmla="*/ 1724 w 4653"/>
                <a:gd name="T57" fmla="*/ 1750 h 5049"/>
                <a:gd name="T58" fmla="*/ 1667 w 4653"/>
                <a:gd name="T59" fmla="*/ 1570 h 5049"/>
                <a:gd name="T60" fmla="*/ 1569 w 4653"/>
                <a:gd name="T61" fmla="*/ 1452 h 5049"/>
                <a:gd name="T62" fmla="*/ 1540 w 4653"/>
                <a:gd name="T63" fmla="*/ 1355 h 5049"/>
                <a:gd name="T64" fmla="*/ 1513 w 4653"/>
                <a:gd name="T65" fmla="*/ 1159 h 5049"/>
                <a:gd name="T66" fmla="*/ 4372 w 4653"/>
                <a:gd name="T67" fmla="*/ 3586 h 5049"/>
                <a:gd name="T68" fmla="*/ 4170 w 4653"/>
                <a:gd name="T69" fmla="*/ 2854 h 5049"/>
                <a:gd name="T70" fmla="*/ 4098 w 4653"/>
                <a:gd name="T71" fmla="*/ 2739 h 5049"/>
                <a:gd name="T72" fmla="*/ 3525 w 4653"/>
                <a:gd name="T73" fmla="*/ 2532 h 5049"/>
                <a:gd name="T74" fmla="*/ 2726 w 4653"/>
                <a:gd name="T75" fmla="*/ 3411 h 5049"/>
                <a:gd name="T76" fmla="*/ 2522 w 4653"/>
                <a:gd name="T77" fmla="*/ 3356 h 5049"/>
                <a:gd name="T78" fmla="*/ 2445 w 4653"/>
                <a:gd name="T79" fmla="*/ 2895 h 5049"/>
                <a:gd name="T80" fmla="*/ 2530 w 4653"/>
                <a:gd name="T81" fmla="*/ 2601 h 5049"/>
                <a:gd name="T82" fmla="*/ 2433 w 4653"/>
                <a:gd name="T83" fmla="*/ 2459 h 5049"/>
                <a:gd name="T84" fmla="*/ 2237 w 4653"/>
                <a:gd name="T85" fmla="*/ 2453 h 5049"/>
                <a:gd name="T86" fmla="*/ 2128 w 4653"/>
                <a:gd name="T87" fmla="*/ 2588 h 5049"/>
                <a:gd name="T88" fmla="*/ 2174 w 4653"/>
                <a:gd name="T89" fmla="*/ 2778 h 5049"/>
                <a:gd name="T90" fmla="*/ 2152 w 4653"/>
                <a:gd name="T91" fmla="*/ 3237 h 5049"/>
                <a:gd name="T92" fmla="*/ 2039 w 4653"/>
                <a:gd name="T93" fmla="*/ 4004 h 5049"/>
                <a:gd name="T94" fmla="*/ 1641 w 4653"/>
                <a:gd name="T95" fmla="*/ 2347 h 5049"/>
                <a:gd name="T96" fmla="*/ 576 w 4653"/>
                <a:gd name="T97" fmla="*/ 2725 h 5049"/>
                <a:gd name="T98" fmla="*/ 502 w 4653"/>
                <a:gd name="T99" fmla="*/ 2812 h 5049"/>
                <a:gd name="T100" fmla="*/ 387 w 4653"/>
                <a:gd name="T101" fmla="*/ 3192 h 5049"/>
                <a:gd name="T102" fmla="*/ 150 w 4653"/>
                <a:gd name="T103" fmla="*/ 4143 h 5049"/>
                <a:gd name="T104" fmla="*/ 0 w 4653"/>
                <a:gd name="T105" fmla="*/ 5049 h 5049"/>
                <a:gd name="T106" fmla="*/ 4653 w 4653"/>
                <a:gd name="T107" fmla="*/ 5049 h 5049"/>
                <a:gd name="T108" fmla="*/ 4503 w 4653"/>
                <a:gd name="T109" fmla="*/ 4143 h 5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53" h="5049">
                  <a:moveTo>
                    <a:pt x="1513" y="1159"/>
                  </a:moveTo>
                  <a:lnTo>
                    <a:pt x="1513" y="1159"/>
                  </a:lnTo>
                  <a:lnTo>
                    <a:pt x="1513" y="1139"/>
                  </a:lnTo>
                  <a:lnTo>
                    <a:pt x="1516" y="1123"/>
                  </a:lnTo>
                  <a:lnTo>
                    <a:pt x="1520" y="1110"/>
                  </a:lnTo>
                  <a:lnTo>
                    <a:pt x="1525" y="1101"/>
                  </a:lnTo>
                  <a:lnTo>
                    <a:pt x="1532" y="1095"/>
                  </a:lnTo>
                  <a:lnTo>
                    <a:pt x="1539" y="1093"/>
                  </a:lnTo>
                  <a:lnTo>
                    <a:pt x="1548" y="1093"/>
                  </a:lnTo>
                  <a:lnTo>
                    <a:pt x="1556" y="1094"/>
                  </a:lnTo>
                  <a:lnTo>
                    <a:pt x="1565" y="1097"/>
                  </a:lnTo>
                  <a:lnTo>
                    <a:pt x="1574" y="1101"/>
                  </a:lnTo>
                  <a:lnTo>
                    <a:pt x="1589" y="1110"/>
                  </a:lnTo>
                  <a:lnTo>
                    <a:pt x="1600" y="1119"/>
                  </a:lnTo>
                  <a:lnTo>
                    <a:pt x="1604" y="1123"/>
                  </a:lnTo>
                  <a:lnTo>
                    <a:pt x="1604" y="1123"/>
                  </a:lnTo>
                  <a:lnTo>
                    <a:pt x="1601" y="1109"/>
                  </a:lnTo>
                  <a:lnTo>
                    <a:pt x="1597" y="1074"/>
                  </a:lnTo>
                  <a:lnTo>
                    <a:pt x="1592" y="1019"/>
                  </a:lnTo>
                  <a:lnTo>
                    <a:pt x="1589" y="985"/>
                  </a:lnTo>
                  <a:lnTo>
                    <a:pt x="1588" y="947"/>
                  </a:lnTo>
                  <a:lnTo>
                    <a:pt x="1586" y="906"/>
                  </a:lnTo>
                  <a:lnTo>
                    <a:pt x="1586" y="861"/>
                  </a:lnTo>
                  <a:lnTo>
                    <a:pt x="1588" y="815"/>
                  </a:lnTo>
                  <a:lnTo>
                    <a:pt x="1590" y="768"/>
                  </a:lnTo>
                  <a:lnTo>
                    <a:pt x="1595" y="717"/>
                  </a:lnTo>
                  <a:lnTo>
                    <a:pt x="1601" y="666"/>
                  </a:lnTo>
                  <a:lnTo>
                    <a:pt x="1610" y="614"/>
                  </a:lnTo>
                  <a:lnTo>
                    <a:pt x="1620" y="561"/>
                  </a:lnTo>
                  <a:lnTo>
                    <a:pt x="1634" y="509"/>
                  </a:lnTo>
                  <a:lnTo>
                    <a:pt x="1652" y="456"/>
                  </a:lnTo>
                  <a:lnTo>
                    <a:pt x="1661" y="432"/>
                  </a:lnTo>
                  <a:lnTo>
                    <a:pt x="1671" y="406"/>
                  </a:lnTo>
                  <a:lnTo>
                    <a:pt x="1682" y="380"/>
                  </a:lnTo>
                  <a:lnTo>
                    <a:pt x="1694" y="355"/>
                  </a:lnTo>
                  <a:lnTo>
                    <a:pt x="1707" y="331"/>
                  </a:lnTo>
                  <a:lnTo>
                    <a:pt x="1721" y="306"/>
                  </a:lnTo>
                  <a:lnTo>
                    <a:pt x="1736" y="283"/>
                  </a:lnTo>
                  <a:lnTo>
                    <a:pt x="1752" y="260"/>
                  </a:lnTo>
                  <a:lnTo>
                    <a:pt x="1769" y="238"/>
                  </a:lnTo>
                  <a:lnTo>
                    <a:pt x="1786" y="217"/>
                  </a:lnTo>
                  <a:lnTo>
                    <a:pt x="1805" y="196"/>
                  </a:lnTo>
                  <a:lnTo>
                    <a:pt x="1826" y="176"/>
                  </a:lnTo>
                  <a:lnTo>
                    <a:pt x="1848" y="157"/>
                  </a:lnTo>
                  <a:lnTo>
                    <a:pt x="1871" y="138"/>
                  </a:lnTo>
                  <a:lnTo>
                    <a:pt x="1894" y="120"/>
                  </a:lnTo>
                  <a:lnTo>
                    <a:pt x="1918" y="104"/>
                  </a:lnTo>
                  <a:lnTo>
                    <a:pt x="1946" y="89"/>
                  </a:lnTo>
                  <a:lnTo>
                    <a:pt x="1973" y="74"/>
                  </a:lnTo>
                  <a:lnTo>
                    <a:pt x="2001" y="60"/>
                  </a:lnTo>
                  <a:lnTo>
                    <a:pt x="2031" y="49"/>
                  </a:lnTo>
                  <a:lnTo>
                    <a:pt x="2064" y="38"/>
                  </a:lnTo>
                  <a:lnTo>
                    <a:pt x="2097" y="27"/>
                  </a:lnTo>
                  <a:lnTo>
                    <a:pt x="2131" y="19"/>
                  </a:lnTo>
                  <a:lnTo>
                    <a:pt x="2167" y="13"/>
                  </a:lnTo>
                  <a:lnTo>
                    <a:pt x="2204" y="7"/>
                  </a:lnTo>
                  <a:lnTo>
                    <a:pt x="2243" y="3"/>
                  </a:lnTo>
                  <a:lnTo>
                    <a:pt x="2284" y="2"/>
                  </a:lnTo>
                  <a:lnTo>
                    <a:pt x="2326" y="0"/>
                  </a:lnTo>
                  <a:lnTo>
                    <a:pt x="2326" y="0"/>
                  </a:lnTo>
                  <a:lnTo>
                    <a:pt x="2369" y="2"/>
                  </a:lnTo>
                  <a:lnTo>
                    <a:pt x="2409" y="3"/>
                  </a:lnTo>
                  <a:lnTo>
                    <a:pt x="2449" y="7"/>
                  </a:lnTo>
                  <a:lnTo>
                    <a:pt x="2486" y="13"/>
                  </a:lnTo>
                  <a:lnTo>
                    <a:pt x="2522" y="19"/>
                  </a:lnTo>
                  <a:lnTo>
                    <a:pt x="2556" y="27"/>
                  </a:lnTo>
                  <a:lnTo>
                    <a:pt x="2589" y="38"/>
                  </a:lnTo>
                  <a:lnTo>
                    <a:pt x="2622" y="49"/>
                  </a:lnTo>
                  <a:lnTo>
                    <a:pt x="2652" y="60"/>
                  </a:lnTo>
                  <a:lnTo>
                    <a:pt x="2680" y="74"/>
                  </a:lnTo>
                  <a:lnTo>
                    <a:pt x="2707" y="89"/>
                  </a:lnTo>
                  <a:lnTo>
                    <a:pt x="2735" y="104"/>
                  </a:lnTo>
                  <a:lnTo>
                    <a:pt x="2759" y="120"/>
                  </a:lnTo>
                  <a:lnTo>
                    <a:pt x="2783" y="138"/>
                  </a:lnTo>
                  <a:lnTo>
                    <a:pt x="2805" y="157"/>
                  </a:lnTo>
                  <a:lnTo>
                    <a:pt x="2827" y="176"/>
                  </a:lnTo>
                  <a:lnTo>
                    <a:pt x="2847" y="196"/>
                  </a:lnTo>
                  <a:lnTo>
                    <a:pt x="2866" y="217"/>
                  </a:lnTo>
                  <a:lnTo>
                    <a:pt x="2884" y="238"/>
                  </a:lnTo>
                  <a:lnTo>
                    <a:pt x="2900" y="260"/>
                  </a:lnTo>
                  <a:lnTo>
                    <a:pt x="2917" y="283"/>
                  </a:lnTo>
                  <a:lnTo>
                    <a:pt x="2932" y="306"/>
                  </a:lnTo>
                  <a:lnTo>
                    <a:pt x="2945" y="331"/>
                  </a:lnTo>
                  <a:lnTo>
                    <a:pt x="2959" y="355"/>
                  </a:lnTo>
                  <a:lnTo>
                    <a:pt x="2971" y="380"/>
                  </a:lnTo>
                  <a:lnTo>
                    <a:pt x="2982" y="406"/>
                  </a:lnTo>
                  <a:lnTo>
                    <a:pt x="2992" y="432"/>
                  </a:lnTo>
                  <a:lnTo>
                    <a:pt x="3001" y="456"/>
                  </a:lnTo>
                  <a:lnTo>
                    <a:pt x="3019" y="509"/>
                  </a:lnTo>
                  <a:lnTo>
                    <a:pt x="3032" y="561"/>
                  </a:lnTo>
                  <a:lnTo>
                    <a:pt x="3043" y="614"/>
                  </a:lnTo>
                  <a:lnTo>
                    <a:pt x="3051" y="666"/>
                  </a:lnTo>
                  <a:lnTo>
                    <a:pt x="3058" y="717"/>
                  </a:lnTo>
                  <a:lnTo>
                    <a:pt x="3062" y="768"/>
                  </a:lnTo>
                  <a:lnTo>
                    <a:pt x="3065" y="815"/>
                  </a:lnTo>
                  <a:lnTo>
                    <a:pt x="3066" y="861"/>
                  </a:lnTo>
                  <a:lnTo>
                    <a:pt x="3066" y="906"/>
                  </a:lnTo>
                  <a:lnTo>
                    <a:pt x="3065" y="947"/>
                  </a:lnTo>
                  <a:lnTo>
                    <a:pt x="3064" y="985"/>
                  </a:lnTo>
                  <a:lnTo>
                    <a:pt x="3061" y="1019"/>
                  </a:lnTo>
                  <a:lnTo>
                    <a:pt x="3056" y="1074"/>
                  </a:lnTo>
                  <a:lnTo>
                    <a:pt x="3051" y="1109"/>
                  </a:lnTo>
                  <a:lnTo>
                    <a:pt x="3049" y="1123"/>
                  </a:lnTo>
                  <a:lnTo>
                    <a:pt x="3049" y="1123"/>
                  </a:lnTo>
                  <a:lnTo>
                    <a:pt x="3053" y="1119"/>
                  </a:lnTo>
                  <a:lnTo>
                    <a:pt x="3064" y="1110"/>
                  </a:lnTo>
                  <a:lnTo>
                    <a:pt x="3080" y="1101"/>
                  </a:lnTo>
                  <a:lnTo>
                    <a:pt x="3088" y="1097"/>
                  </a:lnTo>
                  <a:lnTo>
                    <a:pt x="3096" y="1094"/>
                  </a:lnTo>
                  <a:lnTo>
                    <a:pt x="3106" y="1093"/>
                  </a:lnTo>
                  <a:lnTo>
                    <a:pt x="3114" y="1093"/>
                  </a:lnTo>
                  <a:lnTo>
                    <a:pt x="3121" y="1095"/>
                  </a:lnTo>
                  <a:lnTo>
                    <a:pt x="3128" y="1101"/>
                  </a:lnTo>
                  <a:lnTo>
                    <a:pt x="3134" y="1110"/>
                  </a:lnTo>
                  <a:lnTo>
                    <a:pt x="3139" y="1123"/>
                  </a:lnTo>
                  <a:lnTo>
                    <a:pt x="3140" y="1139"/>
                  </a:lnTo>
                  <a:lnTo>
                    <a:pt x="3141" y="1159"/>
                  </a:lnTo>
                  <a:lnTo>
                    <a:pt x="3141" y="1159"/>
                  </a:lnTo>
                  <a:lnTo>
                    <a:pt x="3139" y="1204"/>
                  </a:lnTo>
                  <a:lnTo>
                    <a:pt x="3134" y="1245"/>
                  </a:lnTo>
                  <a:lnTo>
                    <a:pt x="3129" y="1282"/>
                  </a:lnTo>
                  <a:lnTo>
                    <a:pt x="3122" y="1312"/>
                  </a:lnTo>
                  <a:lnTo>
                    <a:pt x="3117" y="1338"/>
                  </a:lnTo>
                  <a:lnTo>
                    <a:pt x="3113" y="1355"/>
                  </a:lnTo>
                  <a:lnTo>
                    <a:pt x="3107" y="1372"/>
                  </a:lnTo>
                  <a:lnTo>
                    <a:pt x="3107" y="1372"/>
                  </a:lnTo>
                  <a:lnTo>
                    <a:pt x="3107" y="1378"/>
                  </a:lnTo>
                  <a:lnTo>
                    <a:pt x="3103" y="1395"/>
                  </a:lnTo>
                  <a:lnTo>
                    <a:pt x="3096" y="1421"/>
                  </a:lnTo>
                  <a:lnTo>
                    <a:pt x="3091" y="1436"/>
                  </a:lnTo>
                  <a:lnTo>
                    <a:pt x="3084" y="1452"/>
                  </a:lnTo>
                  <a:lnTo>
                    <a:pt x="3076" y="1470"/>
                  </a:lnTo>
                  <a:lnTo>
                    <a:pt x="3066" y="1487"/>
                  </a:lnTo>
                  <a:lnTo>
                    <a:pt x="3054" y="1505"/>
                  </a:lnTo>
                  <a:lnTo>
                    <a:pt x="3041" y="1523"/>
                  </a:lnTo>
                  <a:lnTo>
                    <a:pt x="3024" y="1539"/>
                  </a:lnTo>
                  <a:lnTo>
                    <a:pt x="3007" y="1555"/>
                  </a:lnTo>
                  <a:lnTo>
                    <a:pt x="2986" y="1570"/>
                  </a:lnTo>
                  <a:lnTo>
                    <a:pt x="2962" y="1584"/>
                  </a:lnTo>
                  <a:lnTo>
                    <a:pt x="2962" y="1584"/>
                  </a:lnTo>
                  <a:lnTo>
                    <a:pt x="2960" y="1595"/>
                  </a:lnTo>
                  <a:lnTo>
                    <a:pt x="2956" y="1623"/>
                  </a:lnTo>
                  <a:lnTo>
                    <a:pt x="2948" y="1668"/>
                  </a:lnTo>
                  <a:lnTo>
                    <a:pt x="2937" y="1721"/>
                  </a:lnTo>
                  <a:lnTo>
                    <a:pt x="2929" y="1750"/>
                  </a:lnTo>
                  <a:lnTo>
                    <a:pt x="2920" y="1780"/>
                  </a:lnTo>
                  <a:lnTo>
                    <a:pt x="2909" y="1808"/>
                  </a:lnTo>
                  <a:lnTo>
                    <a:pt x="2898" y="1837"/>
                  </a:lnTo>
                  <a:lnTo>
                    <a:pt x="2884" y="1865"/>
                  </a:lnTo>
                  <a:lnTo>
                    <a:pt x="2869" y="1891"/>
                  </a:lnTo>
                  <a:lnTo>
                    <a:pt x="2852" y="1916"/>
                  </a:lnTo>
                  <a:lnTo>
                    <a:pt x="2843" y="1927"/>
                  </a:lnTo>
                  <a:lnTo>
                    <a:pt x="2834" y="1936"/>
                  </a:lnTo>
                  <a:lnTo>
                    <a:pt x="2834" y="1936"/>
                  </a:lnTo>
                  <a:lnTo>
                    <a:pt x="2813" y="1958"/>
                  </a:lnTo>
                  <a:lnTo>
                    <a:pt x="2792" y="1981"/>
                  </a:lnTo>
                  <a:lnTo>
                    <a:pt x="2744" y="2034"/>
                  </a:lnTo>
                  <a:lnTo>
                    <a:pt x="2717" y="2061"/>
                  </a:lnTo>
                  <a:lnTo>
                    <a:pt x="2690" y="2090"/>
                  </a:lnTo>
                  <a:lnTo>
                    <a:pt x="2661" y="2117"/>
                  </a:lnTo>
                  <a:lnTo>
                    <a:pt x="2630" y="2144"/>
                  </a:lnTo>
                  <a:lnTo>
                    <a:pt x="2597" y="2170"/>
                  </a:lnTo>
                  <a:lnTo>
                    <a:pt x="2563" y="2195"/>
                  </a:lnTo>
                  <a:lnTo>
                    <a:pt x="2528" y="2216"/>
                  </a:lnTo>
                  <a:lnTo>
                    <a:pt x="2510" y="2226"/>
                  </a:lnTo>
                  <a:lnTo>
                    <a:pt x="2491" y="2235"/>
                  </a:lnTo>
                  <a:lnTo>
                    <a:pt x="2472" y="2244"/>
                  </a:lnTo>
                  <a:lnTo>
                    <a:pt x="2453" y="2250"/>
                  </a:lnTo>
                  <a:lnTo>
                    <a:pt x="2433" y="2256"/>
                  </a:lnTo>
                  <a:lnTo>
                    <a:pt x="2412" y="2261"/>
                  </a:lnTo>
                  <a:lnTo>
                    <a:pt x="2392" y="2265"/>
                  </a:lnTo>
                  <a:lnTo>
                    <a:pt x="2370" y="2268"/>
                  </a:lnTo>
                  <a:lnTo>
                    <a:pt x="2348" y="2269"/>
                  </a:lnTo>
                  <a:lnTo>
                    <a:pt x="2326" y="2269"/>
                  </a:lnTo>
                  <a:lnTo>
                    <a:pt x="2326" y="2269"/>
                  </a:lnTo>
                  <a:lnTo>
                    <a:pt x="2305" y="2269"/>
                  </a:lnTo>
                  <a:lnTo>
                    <a:pt x="2283" y="2268"/>
                  </a:lnTo>
                  <a:lnTo>
                    <a:pt x="2261" y="2265"/>
                  </a:lnTo>
                  <a:lnTo>
                    <a:pt x="2241" y="2261"/>
                  </a:lnTo>
                  <a:lnTo>
                    <a:pt x="2220" y="2256"/>
                  </a:lnTo>
                  <a:lnTo>
                    <a:pt x="2201" y="2250"/>
                  </a:lnTo>
                  <a:lnTo>
                    <a:pt x="2181" y="2244"/>
                  </a:lnTo>
                  <a:lnTo>
                    <a:pt x="2162" y="2235"/>
                  </a:lnTo>
                  <a:lnTo>
                    <a:pt x="2143" y="2226"/>
                  </a:lnTo>
                  <a:lnTo>
                    <a:pt x="2125" y="2216"/>
                  </a:lnTo>
                  <a:lnTo>
                    <a:pt x="2090" y="2195"/>
                  </a:lnTo>
                  <a:lnTo>
                    <a:pt x="2056" y="2170"/>
                  </a:lnTo>
                  <a:lnTo>
                    <a:pt x="2023" y="2144"/>
                  </a:lnTo>
                  <a:lnTo>
                    <a:pt x="1992" y="2117"/>
                  </a:lnTo>
                  <a:lnTo>
                    <a:pt x="1963" y="2090"/>
                  </a:lnTo>
                  <a:lnTo>
                    <a:pt x="1936" y="2061"/>
                  </a:lnTo>
                  <a:lnTo>
                    <a:pt x="1909" y="2034"/>
                  </a:lnTo>
                  <a:lnTo>
                    <a:pt x="1861" y="1981"/>
                  </a:lnTo>
                  <a:lnTo>
                    <a:pt x="1819" y="1936"/>
                  </a:lnTo>
                  <a:lnTo>
                    <a:pt x="1819" y="1936"/>
                  </a:lnTo>
                  <a:lnTo>
                    <a:pt x="1809" y="1927"/>
                  </a:lnTo>
                  <a:lnTo>
                    <a:pt x="1801" y="1916"/>
                  </a:lnTo>
                  <a:lnTo>
                    <a:pt x="1784" y="1891"/>
                  </a:lnTo>
                  <a:lnTo>
                    <a:pt x="1769" y="1865"/>
                  </a:lnTo>
                  <a:lnTo>
                    <a:pt x="1755" y="1837"/>
                  </a:lnTo>
                  <a:lnTo>
                    <a:pt x="1744" y="1808"/>
                  </a:lnTo>
                  <a:lnTo>
                    <a:pt x="1733" y="1780"/>
                  </a:lnTo>
                  <a:lnTo>
                    <a:pt x="1724" y="1750"/>
                  </a:lnTo>
                  <a:lnTo>
                    <a:pt x="1716" y="1721"/>
                  </a:lnTo>
                  <a:lnTo>
                    <a:pt x="1705" y="1668"/>
                  </a:lnTo>
                  <a:lnTo>
                    <a:pt x="1697" y="1623"/>
                  </a:lnTo>
                  <a:lnTo>
                    <a:pt x="1693" y="1595"/>
                  </a:lnTo>
                  <a:lnTo>
                    <a:pt x="1691" y="1584"/>
                  </a:lnTo>
                  <a:lnTo>
                    <a:pt x="1691" y="1584"/>
                  </a:lnTo>
                  <a:lnTo>
                    <a:pt x="1667" y="1570"/>
                  </a:lnTo>
                  <a:lnTo>
                    <a:pt x="1646" y="1555"/>
                  </a:lnTo>
                  <a:lnTo>
                    <a:pt x="1629" y="1539"/>
                  </a:lnTo>
                  <a:lnTo>
                    <a:pt x="1612" y="1523"/>
                  </a:lnTo>
                  <a:lnTo>
                    <a:pt x="1599" y="1505"/>
                  </a:lnTo>
                  <a:lnTo>
                    <a:pt x="1586" y="1487"/>
                  </a:lnTo>
                  <a:lnTo>
                    <a:pt x="1577" y="1470"/>
                  </a:lnTo>
                  <a:lnTo>
                    <a:pt x="1569" y="1452"/>
                  </a:lnTo>
                  <a:lnTo>
                    <a:pt x="1562" y="1436"/>
                  </a:lnTo>
                  <a:lnTo>
                    <a:pt x="1556" y="1421"/>
                  </a:lnTo>
                  <a:lnTo>
                    <a:pt x="1550" y="1395"/>
                  </a:lnTo>
                  <a:lnTo>
                    <a:pt x="1546" y="1378"/>
                  </a:lnTo>
                  <a:lnTo>
                    <a:pt x="1546" y="1372"/>
                  </a:lnTo>
                  <a:lnTo>
                    <a:pt x="1546" y="1372"/>
                  </a:lnTo>
                  <a:lnTo>
                    <a:pt x="1540" y="1355"/>
                  </a:lnTo>
                  <a:lnTo>
                    <a:pt x="1536" y="1338"/>
                  </a:lnTo>
                  <a:lnTo>
                    <a:pt x="1531" y="1312"/>
                  </a:lnTo>
                  <a:lnTo>
                    <a:pt x="1525" y="1282"/>
                  </a:lnTo>
                  <a:lnTo>
                    <a:pt x="1520" y="1245"/>
                  </a:lnTo>
                  <a:lnTo>
                    <a:pt x="1514" y="1204"/>
                  </a:lnTo>
                  <a:lnTo>
                    <a:pt x="1513" y="1159"/>
                  </a:lnTo>
                  <a:lnTo>
                    <a:pt x="1513" y="1159"/>
                  </a:lnTo>
                  <a:close/>
                  <a:moveTo>
                    <a:pt x="4503" y="4143"/>
                  </a:moveTo>
                  <a:lnTo>
                    <a:pt x="4503" y="4143"/>
                  </a:lnTo>
                  <a:lnTo>
                    <a:pt x="4488" y="4068"/>
                  </a:lnTo>
                  <a:lnTo>
                    <a:pt x="4470" y="3982"/>
                  </a:lnTo>
                  <a:lnTo>
                    <a:pt x="4449" y="3890"/>
                  </a:lnTo>
                  <a:lnTo>
                    <a:pt x="4424" y="3792"/>
                  </a:lnTo>
                  <a:lnTo>
                    <a:pt x="4372" y="3586"/>
                  </a:lnTo>
                  <a:lnTo>
                    <a:pt x="4318" y="3381"/>
                  </a:lnTo>
                  <a:lnTo>
                    <a:pt x="4266" y="3192"/>
                  </a:lnTo>
                  <a:lnTo>
                    <a:pt x="4221" y="3033"/>
                  </a:lnTo>
                  <a:lnTo>
                    <a:pt x="4190" y="2921"/>
                  </a:lnTo>
                  <a:lnTo>
                    <a:pt x="4175" y="2871"/>
                  </a:lnTo>
                  <a:lnTo>
                    <a:pt x="4175" y="2871"/>
                  </a:lnTo>
                  <a:lnTo>
                    <a:pt x="4170" y="2854"/>
                  </a:lnTo>
                  <a:lnTo>
                    <a:pt x="4162" y="2834"/>
                  </a:lnTo>
                  <a:lnTo>
                    <a:pt x="4151" y="2812"/>
                  </a:lnTo>
                  <a:lnTo>
                    <a:pt x="4138" y="2789"/>
                  </a:lnTo>
                  <a:lnTo>
                    <a:pt x="4123" y="2766"/>
                  </a:lnTo>
                  <a:lnTo>
                    <a:pt x="4115" y="2757"/>
                  </a:lnTo>
                  <a:lnTo>
                    <a:pt x="4107" y="2747"/>
                  </a:lnTo>
                  <a:lnTo>
                    <a:pt x="4098" y="2739"/>
                  </a:lnTo>
                  <a:lnTo>
                    <a:pt x="4088" y="2732"/>
                  </a:lnTo>
                  <a:lnTo>
                    <a:pt x="4079" y="2725"/>
                  </a:lnTo>
                  <a:lnTo>
                    <a:pt x="4068" y="2721"/>
                  </a:lnTo>
                  <a:lnTo>
                    <a:pt x="4068" y="2721"/>
                  </a:lnTo>
                  <a:lnTo>
                    <a:pt x="4006" y="2702"/>
                  </a:lnTo>
                  <a:lnTo>
                    <a:pt x="3883" y="2659"/>
                  </a:lnTo>
                  <a:lnTo>
                    <a:pt x="3525" y="2532"/>
                  </a:lnTo>
                  <a:lnTo>
                    <a:pt x="3154" y="2399"/>
                  </a:lnTo>
                  <a:lnTo>
                    <a:pt x="3012" y="2347"/>
                  </a:lnTo>
                  <a:lnTo>
                    <a:pt x="2929" y="2314"/>
                  </a:lnTo>
                  <a:lnTo>
                    <a:pt x="2929" y="2314"/>
                  </a:lnTo>
                  <a:lnTo>
                    <a:pt x="2900" y="2469"/>
                  </a:lnTo>
                  <a:lnTo>
                    <a:pt x="2828" y="2867"/>
                  </a:lnTo>
                  <a:lnTo>
                    <a:pt x="2726" y="3411"/>
                  </a:lnTo>
                  <a:lnTo>
                    <a:pt x="2671" y="3707"/>
                  </a:lnTo>
                  <a:lnTo>
                    <a:pt x="2613" y="4004"/>
                  </a:lnTo>
                  <a:lnTo>
                    <a:pt x="2613" y="4004"/>
                  </a:lnTo>
                  <a:lnTo>
                    <a:pt x="2597" y="3880"/>
                  </a:lnTo>
                  <a:lnTo>
                    <a:pt x="2582" y="3761"/>
                  </a:lnTo>
                  <a:lnTo>
                    <a:pt x="2550" y="3537"/>
                  </a:lnTo>
                  <a:lnTo>
                    <a:pt x="2522" y="3356"/>
                  </a:lnTo>
                  <a:lnTo>
                    <a:pt x="2501" y="3237"/>
                  </a:lnTo>
                  <a:lnTo>
                    <a:pt x="2501" y="3237"/>
                  </a:lnTo>
                  <a:lnTo>
                    <a:pt x="2476" y="3103"/>
                  </a:lnTo>
                  <a:lnTo>
                    <a:pt x="2456" y="3004"/>
                  </a:lnTo>
                  <a:lnTo>
                    <a:pt x="2438" y="2921"/>
                  </a:lnTo>
                  <a:lnTo>
                    <a:pt x="2438" y="2921"/>
                  </a:lnTo>
                  <a:lnTo>
                    <a:pt x="2445" y="2895"/>
                  </a:lnTo>
                  <a:lnTo>
                    <a:pt x="2454" y="2860"/>
                  </a:lnTo>
                  <a:lnTo>
                    <a:pt x="2479" y="2778"/>
                  </a:lnTo>
                  <a:lnTo>
                    <a:pt x="2526" y="2627"/>
                  </a:lnTo>
                  <a:lnTo>
                    <a:pt x="2526" y="2627"/>
                  </a:lnTo>
                  <a:lnTo>
                    <a:pt x="2529" y="2614"/>
                  </a:lnTo>
                  <a:lnTo>
                    <a:pt x="2530" y="2608"/>
                  </a:lnTo>
                  <a:lnTo>
                    <a:pt x="2530" y="2601"/>
                  </a:lnTo>
                  <a:lnTo>
                    <a:pt x="2529" y="2595"/>
                  </a:lnTo>
                  <a:lnTo>
                    <a:pt x="2525" y="2588"/>
                  </a:lnTo>
                  <a:lnTo>
                    <a:pt x="2521" y="2580"/>
                  </a:lnTo>
                  <a:lnTo>
                    <a:pt x="2513" y="2571"/>
                  </a:lnTo>
                  <a:lnTo>
                    <a:pt x="2438" y="2464"/>
                  </a:lnTo>
                  <a:lnTo>
                    <a:pt x="2438" y="2464"/>
                  </a:lnTo>
                  <a:lnTo>
                    <a:pt x="2433" y="2459"/>
                  </a:lnTo>
                  <a:lnTo>
                    <a:pt x="2424" y="2454"/>
                  </a:lnTo>
                  <a:lnTo>
                    <a:pt x="2418" y="2453"/>
                  </a:lnTo>
                  <a:lnTo>
                    <a:pt x="2409" y="2452"/>
                  </a:lnTo>
                  <a:lnTo>
                    <a:pt x="2326" y="2452"/>
                  </a:lnTo>
                  <a:lnTo>
                    <a:pt x="2243" y="2452"/>
                  </a:lnTo>
                  <a:lnTo>
                    <a:pt x="2243" y="2452"/>
                  </a:lnTo>
                  <a:lnTo>
                    <a:pt x="2237" y="2453"/>
                  </a:lnTo>
                  <a:lnTo>
                    <a:pt x="2228" y="2454"/>
                  </a:lnTo>
                  <a:lnTo>
                    <a:pt x="2220" y="2459"/>
                  </a:lnTo>
                  <a:lnTo>
                    <a:pt x="2215" y="2464"/>
                  </a:lnTo>
                  <a:lnTo>
                    <a:pt x="2140" y="2571"/>
                  </a:lnTo>
                  <a:lnTo>
                    <a:pt x="2140" y="2571"/>
                  </a:lnTo>
                  <a:lnTo>
                    <a:pt x="2133" y="2580"/>
                  </a:lnTo>
                  <a:lnTo>
                    <a:pt x="2128" y="2588"/>
                  </a:lnTo>
                  <a:lnTo>
                    <a:pt x="2124" y="2595"/>
                  </a:lnTo>
                  <a:lnTo>
                    <a:pt x="2122" y="2601"/>
                  </a:lnTo>
                  <a:lnTo>
                    <a:pt x="2122" y="2608"/>
                  </a:lnTo>
                  <a:lnTo>
                    <a:pt x="2124" y="2614"/>
                  </a:lnTo>
                  <a:lnTo>
                    <a:pt x="2126" y="2627"/>
                  </a:lnTo>
                  <a:lnTo>
                    <a:pt x="2126" y="2627"/>
                  </a:lnTo>
                  <a:lnTo>
                    <a:pt x="2174" y="2778"/>
                  </a:lnTo>
                  <a:lnTo>
                    <a:pt x="2199" y="2860"/>
                  </a:lnTo>
                  <a:lnTo>
                    <a:pt x="2208" y="2895"/>
                  </a:lnTo>
                  <a:lnTo>
                    <a:pt x="2215" y="2921"/>
                  </a:lnTo>
                  <a:lnTo>
                    <a:pt x="2215" y="2921"/>
                  </a:lnTo>
                  <a:lnTo>
                    <a:pt x="2197" y="3004"/>
                  </a:lnTo>
                  <a:lnTo>
                    <a:pt x="2178" y="3103"/>
                  </a:lnTo>
                  <a:lnTo>
                    <a:pt x="2152" y="3237"/>
                  </a:lnTo>
                  <a:lnTo>
                    <a:pt x="2152" y="3237"/>
                  </a:lnTo>
                  <a:lnTo>
                    <a:pt x="2132" y="3356"/>
                  </a:lnTo>
                  <a:lnTo>
                    <a:pt x="2103" y="3537"/>
                  </a:lnTo>
                  <a:lnTo>
                    <a:pt x="2071" y="3761"/>
                  </a:lnTo>
                  <a:lnTo>
                    <a:pt x="2056" y="3880"/>
                  </a:lnTo>
                  <a:lnTo>
                    <a:pt x="2039" y="4004"/>
                  </a:lnTo>
                  <a:lnTo>
                    <a:pt x="2039" y="4004"/>
                  </a:lnTo>
                  <a:lnTo>
                    <a:pt x="1982" y="3707"/>
                  </a:lnTo>
                  <a:lnTo>
                    <a:pt x="1926" y="3411"/>
                  </a:lnTo>
                  <a:lnTo>
                    <a:pt x="1824" y="2867"/>
                  </a:lnTo>
                  <a:lnTo>
                    <a:pt x="1752" y="2469"/>
                  </a:lnTo>
                  <a:lnTo>
                    <a:pt x="1724" y="2314"/>
                  </a:lnTo>
                  <a:lnTo>
                    <a:pt x="1724" y="2314"/>
                  </a:lnTo>
                  <a:lnTo>
                    <a:pt x="1641" y="2347"/>
                  </a:lnTo>
                  <a:lnTo>
                    <a:pt x="1499" y="2399"/>
                  </a:lnTo>
                  <a:lnTo>
                    <a:pt x="1128" y="2532"/>
                  </a:lnTo>
                  <a:lnTo>
                    <a:pt x="770" y="2659"/>
                  </a:lnTo>
                  <a:lnTo>
                    <a:pt x="646" y="2702"/>
                  </a:lnTo>
                  <a:lnTo>
                    <a:pt x="585" y="2721"/>
                  </a:lnTo>
                  <a:lnTo>
                    <a:pt x="585" y="2721"/>
                  </a:lnTo>
                  <a:lnTo>
                    <a:pt x="576" y="2725"/>
                  </a:lnTo>
                  <a:lnTo>
                    <a:pt x="565" y="2732"/>
                  </a:lnTo>
                  <a:lnTo>
                    <a:pt x="555" y="2739"/>
                  </a:lnTo>
                  <a:lnTo>
                    <a:pt x="546" y="2747"/>
                  </a:lnTo>
                  <a:lnTo>
                    <a:pt x="538" y="2757"/>
                  </a:lnTo>
                  <a:lnTo>
                    <a:pt x="529" y="2766"/>
                  </a:lnTo>
                  <a:lnTo>
                    <a:pt x="514" y="2789"/>
                  </a:lnTo>
                  <a:lnTo>
                    <a:pt x="502" y="2812"/>
                  </a:lnTo>
                  <a:lnTo>
                    <a:pt x="491" y="2834"/>
                  </a:lnTo>
                  <a:lnTo>
                    <a:pt x="483" y="2854"/>
                  </a:lnTo>
                  <a:lnTo>
                    <a:pt x="478" y="2871"/>
                  </a:lnTo>
                  <a:lnTo>
                    <a:pt x="478" y="2871"/>
                  </a:lnTo>
                  <a:lnTo>
                    <a:pt x="463" y="2921"/>
                  </a:lnTo>
                  <a:lnTo>
                    <a:pt x="431" y="3033"/>
                  </a:lnTo>
                  <a:lnTo>
                    <a:pt x="387" y="3192"/>
                  </a:lnTo>
                  <a:lnTo>
                    <a:pt x="335" y="3381"/>
                  </a:lnTo>
                  <a:lnTo>
                    <a:pt x="280" y="3586"/>
                  </a:lnTo>
                  <a:lnTo>
                    <a:pt x="229" y="3792"/>
                  </a:lnTo>
                  <a:lnTo>
                    <a:pt x="204" y="3890"/>
                  </a:lnTo>
                  <a:lnTo>
                    <a:pt x="184" y="3982"/>
                  </a:lnTo>
                  <a:lnTo>
                    <a:pt x="165" y="4068"/>
                  </a:lnTo>
                  <a:lnTo>
                    <a:pt x="150" y="4143"/>
                  </a:lnTo>
                  <a:lnTo>
                    <a:pt x="150" y="4143"/>
                  </a:lnTo>
                  <a:lnTo>
                    <a:pt x="123" y="4290"/>
                  </a:lnTo>
                  <a:lnTo>
                    <a:pt x="97" y="4442"/>
                  </a:lnTo>
                  <a:lnTo>
                    <a:pt x="71" y="4593"/>
                  </a:lnTo>
                  <a:lnTo>
                    <a:pt x="48" y="4736"/>
                  </a:lnTo>
                  <a:lnTo>
                    <a:pt x="14" y="4959"/>
                  </a:lnTo>
                  <a:lnTo>
                    <a:pt x="0" y="5049"/>
                  </a:lnTo>
                  <a:lnTo>
                    <a:pt x="806" y="5049"/>
                  </a:lnTo>
                  <a:lnTo>
                    <a:pt x="822" y="4883"/>
                  </a:lnTo>
                  <a:lnTo>
                    <a:pt x="876" y="5049"/>
                  </a:lnTo>
                  <a:lnTo>
                    <a:pt x="3777" y="5049"/>
                  </a:lnTo>
                  <a:lnTo>
                    <a:pt x="3831" y="4883"/>
                  </a:lnTo>
                  <a:lnTo>
                    <a:pt x="3847" y="5049"/>
                  </a:lnTo>
                  <a:lnTo>
                    <a:pt x="4653" y="5049"/>
                  </a:lnTo>
                  <a:lnTo>
                    <a:pt x="4653" y="5049"/>
                  </a:lnTo>
                  <a:lnTo>
                    <a:pt x="4639" y="4959"/>
                  </a:lnTo>
                  <a:lnTo>
                    <a:pt x="4605" y="4736"/>
                  </a:lnTo>
                  <a:lnTo>
                    <a:pt x="4582" y="4593"/>
                  </a:lnTo>
                  <a:lnTo>
                    <a:pt x="4556" y="4442"/>
                  </a:lnTo>
                  <a:lnTo>
                    <a:pt x="4530" y="4290"/>
                  </a:lnTo>
                  <a:lnTo>
                    <a:pt x="4503" y="4143"/>
                  </a:lnTo>
                  <a:lnTo>
                    <a:pt x="4503" y="4143"/>
                  </a:lnTo>
                  <a:close/>
                </a:path>
              </a:pathLst>
            </a:custGeom>
            <a:solidFill>
              <a:schemeClr val="bg1"/>
            </a:solidFill>
            <a:ln w="12700">
              <a:solidFill>
                <a:srgbClr val="000000"/>
              </a:solidFill>
            </a:ln>
          </p:spPr>
          <p:txBody>
            <a:bodyPr vert="horz" wrap="square" lIns="91440" tIns="45720" rIns="91440" bIns="45720" numCol="1" anchor="t" anchorCtr="0" compatLnSpc="1">
              <a:prstTxWarp prst="textNoShape">
                <a:avLst/>
              </a:prstTxWarp>
            </a:bodyPr>
            <a:lstStyle/>
            <a:p>
              <a:endParaRPr lang="en-US"/>
            </a:p>
          </p:txBody>
        </p:sp>
      </p:grpSp>
      <p:grpSp>
        <p:nvGrpSpPr>
          <p:cNvPr id="56" name="Group 55"/>
          <p:cNvGrpSpPr/>
          <p:nvPr/>
        </p:nvGrpSpPr>
        <p:grpSpPr>
          <a:xfrm>
            <a:off x="10645619" y="2565140"/>
            <a:ext cx="755892" cy="689972"/>
            <a:chOff x="6975476" y="5768975"/>
            <a:chExt cx="1092200" cy="996951"/>
          </a:xfrm>
          <a:solidFill>
            <a:schemeClr val="bg1"/>
          </a:solidFill>
        </p:grpSpPr>
        <p:sp>
          <p:nvSpPr>
            <p:cNvPr id="57" name="Freeform 62"/>
            <p:cNvSpPr>
              <a:spLocks/>
            </p:cNvSpPr>
            <p:nvPr/>
          </p:nvSpPr>
          <p:spPr bwMode="auto">
            <a:xfrm>
              <a:off x="7197726" y="5988050"/>
              <a:ext cx="6350" cy="3175"/>
            </a:xfrm>
            <a:custGeom>
              <a:avLst/>
              <a:gdLst>
                <a:gd name="T0" fmla="*/ 0 w 13"/>
                <a:gd name="T1" fmla="*/ 2 h 7"/>
                <a:gd name="T2" fmla="*/ 0 w 13"/>
                <a:gd name="T3" fmla="*/ 2 h 7"/>
                <a:gd name="T4" fmla="*/ 0 w 13"/>
                <a:gd name="T5" fmla="*/ 3 h 7"/>
                <a:gd name="T6" fmla="*/ 0 w 13"/>
                <a:gd name="T7" fmla="*/ 3 h 7"/>
                <a:gd name="T8" fmla="*/ 2 w 13"/>
                <a:gd name="T9" fmla="*/ 5 h 7"/>
                <a:gd name="T10" fmla="*/ 5 w 13"/>
                <a:gd name="T11" fmla="*/ 7 h 7"/>
                <a:gd name="T12" fmla="*/ 10 w 13"/>
                <a:gd name="T13" fmla="*/ 7 h 7"/>
                <a:gd name="T14" fmla="*/ 12 w 13"/>
                <a:gd name="T15" fmla="*/ 7 h 7"/>
                <a:gd name="T16" fmla="*/ 13 w 13"/>
                <a:gd name="T17" fmla="*/ 5 h 7"/>
                <a:gd name="T18" fmla="*/ 13 w 13"/>
                <a:gd name="T19" fmla="*/ 5 h 7"/>
                <a:gd name="T20" fmla="*/ 13 w 13"/>
                <a:gd name="T21" fmla="*/ 3 h 7"/>
                <a:gd name="T22" fmla="*/ 13 w 13"/>
                <a:gd name="T23" fmla="*/ 3 h 7"/>
                <a:gd name="T24" fmla="*/ 11 w 13"/>
                <a:gd name="T25" fmla="*/ 1 h 7"/>
                <a:gd name="T26" fmla="*/ 8 w 13"/>
                <a:gd name="T27" fmla="*/ 0 h 7"/>
                <a:gd name="T28" fmla="*/ 4 w 13"/>
                <a:gd name="T29" fmla="*/ 0 h 7"/>
                <a:gd name="T30" fmla="*/ 0 w 13"/>
                <a:gd name="T31" fmla="*/ 2 h 7"/>
                <a:gd name="T32" fmla="*/ 0 w 13"/>
                <a:gd name="T3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7">
                  <a:moveTo>
                    <a:pt x="0" y="2"/>
                  </a:moveTo>
                  <a:lnTo>
                    <a:pt x="0" y="2"/>
                  </a:lnTo>
                  <a:lnTo>
                    <a:pt x="0" y="3"/>
                  </a:lnTo>
                  <a:lnTo>
                    <a:pt x="0" y="3"/>
                  </a:lnTo>
                  <a:lnTo>
                    <a:pt x="2" y="5"/>
                  </a:lnTo>
                  <a:lnTo>
                    <a:pt x="5" y="7"/>
                  </a:lnTo>
                  <a:lnTo>
                    <a:pt x="10" y="7"/>
                  </a:lnTo>
                  <a:lnTo>
                    <a:pt x="12" y="7"/>
                  </a:lnTo>
                  <a:lnTo>
                    <a:pt x="13" y="5"/>
                  </a:lnTo>
                  <a:lnTo>
                    <a:pt x="13" y="5"/>
                  </a:lnTo>
                  <a:lnTo>
                    <a:pt x="13" y="3"/>
                  </a:lnTo>
                  <a:lnTo>
                    <a:pt x="13" y="3"/>
                  </a:lnTo>
                  <a:lnTo>
                    <a:pt x="11" y="1"/>
                  </a:lnTo>
                  <a:lnTo>
                    <a:pt x="8" y="0"/>
                  </a:lnTo>
                  <a:lnTo>
                    <a:pt x="4" y="0"/>
                  </a:lnTo>
                  <a:lnTo>
                    <a:pt x="0" y="2"/>
                  </a:ln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3"/>
            <p:cNvSpPr>
              <a:spLocks/>
            </p:cNvSpPr>
            <p:nvPr/>
          </p:nvSpPr>
          <p:spPr bwMode="auto">
            <a:xfrm>
              <a:off x="7213601" y="5991225"/>
              <a:ext cx="6350" cy="4763"/>
            </a:xfrm>
            <a:custGeom>
              <a:avLst/>
              <a:gdLst>
                <a:gd name="T0" fmla="*/ 3 w 12"/>
                <a:gd name="T1" fmla="*/ 1 h 8"/>
                <a:gd name="T2" fmla="*/ 3 w 12"/>
                <a:gd name="T3" fmla="*/ 1 h 8"/>
                <a:gd name="T4" fmla="*/ 0 w 12"/>
                <a:gd name="T5" fmla="*/ 2 h 8"/>
                <a:gd name="T6" fmla="*/ 0 w 12"/>
                <a:gd name="T7" fmla="*/ 4 h 8"/>
                <a:gd name="T8" fmla="*/ 0 w 12"/>
                <a:gd name="T9" fmla="*/ 4 h 8"/>
                <a:gd name="T10" fmla="*/ 0 w 12"/>
                <a:gd name="T11" fmla="*/ 7 h 8"/>
                <a:gd name="T12" fmla="*/ 2 w 12"/>
                <a:gd name="T13" fmla="*/ 8 h 8"/>
                <a:gd name="T14" fmla="*/ 6 w 12"/>
                <a:gd name="T15" fmla="*/ 8 h 8"/>
                <a:gd name="T16" fmla="*/ 9 w 12"/>
                <a:gd name="T17" fmla="*/ 8 h 8"/>
                <a:gd name="T18" fmla="*/ 9 w 12"/>
                <a:gd name="T19" fmla="*/ 8 h 8"/>
                <a:gd name="T20" fmla="*/ 12 w 12"/>
                <a:gd name="T21" fmla="*/ 7 h 8"/>
                <a:gd name="T22" fmla="*/ 12 w 12"/>
                <a:gd name="T23" fmla="*/ 4 h 8"/>
                <a:gd name="T24" fmla="*/ 12 w 12"/>
                <a:gd name="T25" fmla="*/ 4 h 8"/>
                <a:gd name="T26" fmla="*/ 12 w 12"/>
                <a:gd name="T27" fmla="*/ 2 h 8"/>
                <a:gd name="T28" fmla="*/ 10 w 12"/>
                <a:gd name="T29" fmla="*/ 1 h 8"/>
                <a:gd name="T30" fmla="*/ 7 w 12"/>
                <a:gd name="T31" fmla="*/ 0 h 8"/>
                <a:gd name="T32" fmla="*/ 3 w 12"/>
                <a:gd name="T33" fmla="*/ 1 h 8"/>
                <a:gd name="T34" fmla="*/ 3 w 12"/>
                <a:gd name="T35"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8">
                  <a:moveTo>
                    <a:pt x="3" y="1"/>
                  </a:moveTo>
                  <a:lnTo>
                    <a:pt x="3" y="1"/>
                  </a:lnTo>
                  <a:lnTo>
                    <a:pt x="0" y="2"/>
                  </a:lnTo>
                  <a:lnTo>
                    <a:pt x="0" y="4"/>
                  </a:lnTo>
                  <a:lnTo>
                    <a:pt x="0" y="4"/>
                  </a:lnTo>
                  <a:lnTo>
                    <a:pt x="0" y="7"/>
                  </a:lnTo>
                  <a:lnTo>
                    <a:pt x="2" y="8"/>
                  </a:lnTo>
                  <a:lnTo>
                    <a:pt x="6" y="8"/>
                  </a:lnTo>
                  <a:lnTo>
                    <a:pt x="9" y="8"/>
                  </a:lnTo>
                  <a:lnTo>
                    <a:pt x="9" y="8"/>
                  </a:lnTo>
                  <a:lnTo>
                    <a:pt x="12" y="7"/>
                  </a:lnTo>
                  <a:lnTo>
                    <a:pt x="12" y="4"/>
                  </a:lnTo>
                  <a:lnTo>
                    <a:pt x="12" y="4"/>
                  </a:lnTo>
                  <a:lnTo>
                    <a:pt x="12" y="2"/>
                  </a:lnTo>
                  <a:lnTo>
                    <a:pt x="10" y="1"/>
                  </a:lnTo>
                  <a:lnTo>
                    <a:pt x="7" y="0"/>
                  </a:lnTo>
                  <a:lnTo>
                    <a:pt x="3" y="1"/>
                  </a:lnTo>
                  <a:lnTo>
                    <a:pt x="3"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4"/>
            <p:cNvSpPr>
              <a:spLocks/>
            </p:cNvSpPr>
            <p:nvPr/>
          </p:nvSpPr>
          <p:spPr bwMode="auto">
            <a:xfrm>
              <a:off x="7534276" y="5967413"/>
              <a:ext cx="52388" cy="19050"/>
            </a:xfrm>
            <a:custGeom>
              <a:avLst/>
              <a:gdLst>
                <a:gd name="T0" fmla="*/ 14 w 100"/>
                <a:gd name="T1" fmla="*/ 27 h 37"/>
                <a:gd name="T2" fmla="*/ 14 w 100"/>
                <a:gd name="T3" fmla="*/ 27 h 37"/>
                <a:gd name="T4" fmla="*/ 25 w 100"/>
                <a:gd name="T5" fmla="*/ 27 h 37"/>
                <a:gd name="T6" fmla="*/ 31 w 100"/>
                <a:gd name="T7" fmla="*/ 28 h 37"/>
                <a:gd name="T8" fmla="*/ 33 w 100"/>
                <a:gd name="T9" fmla="*/ 29 h 37"/>
                <a:gd name="T10" fmla="*/ 35 w 100"/>
                <a:gd name="T11" fmla="*/ 30 h 37"/>
                <a:gd name="T12" fmla="*/ 35 w 100"/>
                <a:gd name="T13" fmla="*/ 30 h 37"/>
                <a:gd name="T14" fmla="*/ 36 w 100"/>
                <a:gd name="T15" fmla="*/ 33 h 37"/>
                <a:gd name="T16" fmla="*/ 37 w 100"/>
                <a:gd name="T17" fmla="*/ 35 h 37"/>
                <a:gd name="T18" fmla="*/ 40 w 100"/>
                <a:gd name="T19" fmla="*/ 36 h 37"/>
                <a:gd name="T20" fmla="*/ 44 w 100"/>
                <a:gd name="T21" fmla="*/ 37 h 37"/>
                <a:gd name="T22" fmla="*/ 44 w 100"/>
                <a:gd name="T23" fmla="*/ 37 h 37"/>
                <a:gd name="T24" fmla="*/ 44 w 100"/>
                <a:gd name="T25" fmla="*/ 37 h 37"/>
                <a:gd name="T26" fmla="*/ 44 w 100"/>
                <a:gd name="T27" fmla="*/ 37 h 37"/>
                <a:gd name="T28" fmla="*/ 51 w 100"/>
                <a:gd name="T29" fmla="*/ 36 h 37"/>
                <a:gd name="T30" fmla="*/ 51 w 100"/>
                <a:gd name="T31" fmla="*/ 36 h 37"/>
                <a:gd name="T32" fmla="*/ 64 w 100"/>
                <a:gd name="T33" fmla="*/ 33 h 37"/>
                <a:gd name="T34" fmla="*/ 68 w 100"/>
                <a:gd name="T35" fmla="*/ 30 h 37"/>
                <a:gd name="T36" fmla="*/ 72 w 100"/>
                <a:gd name="T37" fmla="*/ 28 h 37"/>
                <a:gd name="T38" fmla="*/ 72 w 100"/>
                <a:gd name="T39" fmla="*/ 28 h 37"/>
                <a:gd name="T40" fmla="*/ 73 w 100"/>
                <a:gd name="T41" fmla="*/ 27 h 37"/>
                <a:gd name="T42" fmla="*/ 75 w 100"/>
                <a:gd name="T43" fmla="*/ 26 h 37"/>
                <a:gd name="T44" fmla="*/ 82 w 100"/>
                <a:gd name="T45" fmla="*/ 25 h 37"/>
                <a:gd name="T46" fmla="*/ 90 w 100"/>
                <a:gd name="T47" fmla="*/ 23 h 37"/>
                <a:gd name="T48" fmla="*/ 90 w 100"/>
                <a:gd name="T49" fmla="*/ 23 h 37"/>
                <a:gd name="T50" fmla="*/ 95 w 100"/>
                <a:gd name="T51" fmla="*/ 19 h 37"/>
                <a:gd name="T52" fmla="*/ 95 w 100"/>
                <a:gd name="T53" fmla="*/ 19 h 37"/>
                <a:gd name="T54" fmla="*/ 98 w 100"/>
                <a:gd name="T55" fmla="*/ 14 h 37"/>
                <a:gd name="T56" fmla="*/ 100 w 100"/>
                <a:gd name="T57" fmla="*/ 12 h 37"/>
                <a:gd name="T58" fmla="*/ 98 w 100"/>
                <a:gd name="T59" fmla="*/ 9 h 37"/>
                <a:gd name="T60" fmla="*/ 98 w 100"/>
                <a:gd name="T61" fmla="*/ 9 h 37"/>
                <a:gd name="T62" fmla="*/ 94 w 100"/>
                <a:gd name="T63" fmla="*/ 7 h 37"/>
                <a:gd name="T64" fmla="*/ 88 w 100"/>
                <a:gd name="T65" fmla="*/ 5 h 37"/>
                <a:gd name="T66" fmla="*/ 76 w 100"/>
                <a:gd name="T67" fmla="*/ 1 h 37"/>
                <a:gd name="T68" fmla="*/ 76 w 100"/>
                <a:gd name="T69" fmla="*/ 1 h 37"/>
                <a:gd name="T70" fmla="*/ 73 w 100"/>
                <a:gd name="T71" fmla="*/ 3 h 37"/>
                <a:gd name="T72" fmla="*/ 68 w 100"/>
                <a:gd name="T73" fmla="*/ 4 h 37"/>
                <a:gd name="T74" fmla="*/ 62 w 100"/>
                <a:gd name="T75" fmla="*/ 5 h 37"/>
                <a:gd name="T76" fmla="*/ 54 w 100"/>
                <a:gd name="T77" fmla="*/ 6 h 37"/>
                <a:gd name="T78" fmla="*/ 54 w 100"/>
                <a:gd name="T79" fmla="*/ 6 h 37"/>
                <a:gd name="T80" fmla="*/ 46 w 100"/>
                <a:gd name="T81" fmla="*/ 7 h 37"/>
                <a:gd name="T82" fmla="*/ 39 w 100"/>
                <a:gd name="T83" fmla="*/ 8 h 37"/>
                <a:gd name="T84" fmla="*/ 35 w 100"/>
                <a:gd name="T85" fmla="*/ 8 h 37"/>
                <a:gd name="T86" fmla="*/ 32 w 100"/>
                <a:gd name="T87" fmla="*/ 7 h 37"/>
                <a:gd name="T88" fmla="*/ 30 w 100"/>
                <a:gd name="T89" fmla="*/ 6 h 37"/>
                <a:gd name="T90" fmla="*/ 30 w 100"/>
                <a:gd name="T91" fmla="*/ 6 h 37"/>
                <a:gd name="T92" fmla="*/ 28 w 100"/>
                <a:gd name="T93" fmla="*/ 5 h 37"/>
                <a:gd name="T94" fmla="*/ 24 w 100"/>
                <a:gd name="T95" fmla="*/ 3 h 37"/>
                <a:gd name="T96" fmla="*/ 16 w 100"/>
                <a:gd name="T97" fmla="*/ 1 h 37"/>
                <a:gd name="T98" fmla="*/ 8 w 100"/>
                <a:gd name="T99" fmla="*/ 0 h 37"/>
                <a:gd name="T100" fmla="*/ 5 w 100"/>
                <a:gd name="T101" fmla="*/ 1 h 37"/>
                <a:gd name="T102" fmla="*/ 3 w 100"/>
                <a:gd name="T103" fmla="*/ 1 h 37"/>
                <a:gd name="T104" fmla="*/ 3 w 100"/>
                <a:gd name="T105" fmla="*/ 1 h 37"/>
                <a:gd name="T106" fmla="*/ 0 w 100"/>
                <a:gd name="T107" fmla="*/ 6 h 37"/>
                <a:gd name="T108" fmla="*/ 0 w 100"/>
                <a:gd name="T109" fmla="*/ 9 h 37"/>
                <a:gd name="T110" fmla="*/ 1 w 100"/>
                <a:gd name="T111" fmla="*/ 14 h 37"/>
                <a:gd name="T112" fmla="*/ 1 w 100"/>
                <a:gd name="T113" fmla="*/ 14 h 37"/>
                <a:gd name="T114" fmla="*/ 4 w 100"/>
                <a:gd name="T115" fmla="*/ 19 h 37"/>
                <a:gd name="T116" fmla="*/ 4 w 100"/>
                <a:gd name="T117" fmla="*/ 19 h 37"/>
                <a:gd name="T118" fmla="*/ 9 w 100"/>
                <a:gd name="T119" fmla="*/ 25 h 37"/>
                <a:gd name="T120" fmla="*/ 11 w 100"/>
                <a:gd name="T121" fmla="*/ 27 h 37"/>
                <a:gd name="T122" fmla="*/ 14 w 100"/>
                <a:gd name="T123" fmla="*/ 27 h 37"/>
                <a:gd name="T124" fmla="*/ 14 w 100"/>
                <a:gd name="T12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37">
                  <a:moveTo>
                    <a:pt x="14" y="27"/>
                  </a:moveTo>
                  <a:lnTo>
                    <a:pt x="14" y="27"/>
                  </a:lnTo>
                  <a:lnTo>
                    <a:pt x="25" y="27"/>
                  </a:lnTo>
                  <a:lnTo>
                    <a:pt x="31" y="28"/>
                  </a:lnTo>
                  <a:lnTo>
                    <a:pt x="33" y="29"/>
                  </a:lnTo>
                  <a:lnTo>
                    <a:pt x="35" y="30"/>
                  </a:lnTo>
                  <a:lnTo>
                    <a:pt x="35" y="30"/>
                  </a:lnTo>
                  <a:lnTo>
                    <a:pt x="36" y="33"/>
                  </a:lnTo>
                  <a:lnTo>
                    <a:pt x="37" y="35"/>
                  </a:lnTo>
                  <a:lnTo>
                    <a:pt x="40" y="36"/>
                  </a:lnTo>
                  <a:lnTo>
                    <a:pt x="44" y="37"/>
                  </a:lnTo>
                  <a:lnTo>
                    <a:pt x="44" y="37"/>
                  </a:lnTo>
                  <a:lnTo>
                    <a:pt x="44" y="37"/>
                  </a:lnTo>
                  <a:lnTo>
                    <a:pt x="44" y="37"/>
                  </a:lnTo>
                  <a:lnTo>
                    <a:pt x="51" y="36"/>
                  </a:lnTo>
                  <a:lnTo>
                    <a:pt x="51" y="36"/>
                  </a:lnTo>
                  <a:lnTo>
                    <a:pt x="64" y="33"/>
                  </a:lnTo>
                  <a:lnTo>
                    <a:pt x="68" y="30"/>
                  </a:lnTo>
                  <a:lnTo>
                    <a:pt x="72" y="28"/>
                  </a:lnTo>
                  <a:lnTo>
                    <a:pt x="72" y="28"/>
                  </a:lnTo>
                  <a:lnTo>
                    <a:pt x="73" y="27"/>
                  </a:lnTo>
                  <a:lnTo>
                    <a:pt x="75" y="26"/>
                  </a:lnTo>
                  <a:lnTo>
                    <a:pt x="82" y="25"/>
                  </a:lnTo>
                  <a:lnTo>
                    <a:pt x="90" y="23"/>
                  </a:lnTo>
                  <a:lnTo>
                    <a:pt x="90" y="23"/>
                  </a:lnTo>
                  <a:lnTo>
                    <a:pt x="95" y="19"/>
                  </a:lnTo>
                  <a:lnTo>
                    <a:pt x="95" y="19"/>
                  </a:lnTo>
                  <a:lnTo>
                    <a:pt x="98" y="14"/>
                  </a:lnTo>
                  <a:lnTo>
                    <a:pt x="100" y="12"/>
                  </a:lnTo>
                  <a:lnTo>
                    <a:pt x="98" y="9"/>
                  </a:lnTo>
                  <a:lnTo>
                    <a:pt x="98" y="9"/>
                  </a:lnTo>
                  <a:lnTo>
                    <a:pt x="94" y="7"/>
                  </a:lnTo>
                  <a:lnTo>
                    <a:pt x="88" y="5"/>
                  </a:lnTo>
                  <a:lnTo>
                    <a:pt x="76" y="1"/>
                  </a:lnTo>
                  <a:lnTo>
                    <a:pt x="76" y="1"/>
                  </a:lnTo>
                  <a:lnTo>
                    <a:pt x="73" y="3"/>
                  </a:lnTo>
                  <a:lnTo>
                    <a:pt x="68" y="4"/>
                  </a:lnTo>
                  <a:lnTo>
                    <a:pt x="62" y="5"/>
                  </a:lnTo>
                  <a:lnTo>
                    <a:pt x="54" y="6"/>
                  </a:lnTo>
                  <a:lnTo>
                    <a:pt x="54" y="6"/>
                  </a:lnTo>
                  <a:lnTo>
                    <a:pt x="46" y="7"/>
                  </a:lnTo>
                  <a:lnTo>
                    <a:pt x="39" y="8"/>
                  </a:lnTo>
                  <a:lnTo>
                    <a:pt x="35" y="8"/>
                  </a:lnTo>
                  <a:lnTo>
                    <a:pt x="32" y="7"/>
                  </a:lnTo>
                  <a:lnTo>
                    <a:pt x="30" y="6"/>
                  </a:lnTo>
                  <a:lnTo>
                    <a:pt x="30" y="6"/>
                  </a:lnTo>
                  <a:lnTo>
                    <a:pt x="28" y="5"/>
                  </a:lnTo>
                  <a:lnTo>
                    <a:pt x="24" y="3"/>
                  </a:lnTo>
                  <a:lnTo>
                    <a:pt x="16" y="1"/>
                  </a:lnTo>
                  <a:lnTo>
                    <a:pt x="8" y="0"/>
                  </a:lnTo>
                  <a:lnTo>
                    <a:pt x="5" y="1"/>
                  </a:lnTo>
                  <a:lnTo>
                    <a:pt x="3" y="1"/>
                  </a:lnTo>
                  <a:lnTo>
                    <a:pt x="3" y="1"/>
                  </a:lnTo>
                  <a:lnTo>
                    <a:pt x="0" y="6"/>
                  </a:lnTo>
                  <a:lnTo>
                    <a:pt x="0" y="9"/>
                  </a:lnTo>
                  <a:lnTo>
                    <a:pt x="1" y="14"/>
                  </a:lnTo>
                  <a:lnTo>
                    <a:pt x="1" y="14"/>
                  </a:lnTo>
                  <a:lnTo>
                    <a:pt x="4" y="19"/>
                  </a:lnTo>
                  <a:lnTo>
                    <a:pt x="4" y="19"/>
                  </a:lnTo>
                  <a:lnTo>
                    <a:pt x="9" y="25"/>
                  </a:lnTo>
                  <a:lnTo>
                    <a:pt x="11" y="27"/>
                  </a:lnTo>
                  <a:lnTo>
                    <a:pt x="14" y="27"/>
                  </a:lnTo>
                  <a:lnTo>
                    <a:pt x="14" y="2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5"/>
            <p:cNvSpPr>
              <a:spLocks/>
            </p:cNvSpPr>
            <p:nvPr/>
          </p:nvSpPr>
          <p:spPr bwMode="auto">
            <a:xfrm>
              <a:off x="7256463" y="5843588"/>
              <a:ext cx="336550" cy="160338"/>
            </a:xfrm>
            <a:custGeom>
              <a:avLst/>
              <a:gdLst>
                <a:gd name="T0" fmla="*/ 424 w 634"/>
                <a:gd name="T1" fmla="*/ 221 h 302"/>
                <a:gd name="T2" fmla="*/ 500 w 634"/>
                <a:gd name="T3" fmla="*/ 205 h 302"/>
                <a:gd name="T4" fmla="*/ 507 w 634"/>
                <a:gd name="T5" fmla="*/ 195 h 302"/>
                <a:gd name="T6" fmla="*/ 492 w 634"/>
                <a:gd name="T7" fmla="*/ 187 h 302"/>
                <a:gd name="T8" fmla="*/ 510 w 634"/>
                <a:gd name="T9" fmla="*/ 182 h 302"/>
                <a:gd name="T10" fmla="*/ 519 w 634"/>
                <a:gd name="T11" fmla="*/ 197 h 302"/>
                <a:gd name="T12" fmla="*/ 536 w 634"/>
                <a:gd name="T13" fmla="*/ 190 h 302"/>
                <a:gd name="T14" fmla="*/ 527 w 634"/>
                <a:gd name="T15" fmla="*/ 167 h 302"/>
                <a:gd name="T16" fmla="*/ 562 w 634"/>
                <a:gd name="T17" fmla="*/ 160 h 302"/>
                <a:gd name="T18" fmla="*/ 569 w 634"/>
                <a:gd name="T19" fmla="*/ 139 h 302"/>
                <a:gd name="T20" fmla="*/ 579 w 634"/>
                <a:gd name="T21" fmla="*/ 121 h 302"/>
                <a:gd name="T22" fmla="*/ 566 w 634"/>
                <a:gd name="T23" fmla="*/ 112 h 302"/>
                <a:gd name="T24" fmla="*/ 574 w 634"/>
                <a:gd name="T25" fmla="*/ 94 h 302"/>
                <a:gd name="T26" fmla="*/ 626 w 634"/>
                <a:gd name="T27" fmla="*/ 59 h 302"/>
                <a:gd name="T28" fmla="*/ 631 w 634"/>
                <a:gd name="T29" fmla="*/ 43 h 302"/>
                <a:gd name="T30" fmla="*/ 590 w 634"/>
                <a:gd name="T31" fmla="*/ 44 h 302"/>
                <a:gd name="T32" fmla="*/ 555 w 634"/>
                <a:gd name="T33" fmla="*/ 60 h 302"/>
                <a:gd name="T34" fmla="*/ 541 w 634"/>
                <a:gd name="T35" fmla="*/ 37 h 302"/>
                <a:gd name="T36" fmla="*/ 514 w 634"/>
                <a:gd name="T37" fmla="*/ 0 h 302"/>
                <a:gd name="T38" fmla="*/ 278 w 634"/>
                <a:gd name="T39" fmla="*/ 5 h 302"/>
                <a:gd name="T40" fmla="*/ 256 w 634"/>
                <a:gd name="T41" fmla="*/ 29 h 302"/>
                <a:gd name="T42" fmla="*/ 241 w 634"/>
                <a:gd name="T43" fmla="*/ 15 h 302"/>
                <a:gd name="T44" fmla="*/ 233 w 634"/>
                <a:gd name="T45" fmla="*/ 37 h 302"/>
                <a:gd name="T46" fmla="*/ 204 w 634"/>
                <a:gd name="T47" fmla="*/ 46 h 302"/>
                <a:gd name="T48" fmla="*/ 161 w 634"/>
                <a:gd name="T49" fmla="*/ 40 h 302"/>
                <a:gd name="T50" fmla="*/ 117 w 634"/>
                <a:gd name="T51" fmla="*/ 55 h 302"/>
                <a:gd name="T52" fmla="*/ 102 w 634"/>
                <a:gd name="T53" fmla="*/ 64 h 302"/>
                <a:gd name="T54" fmla="*/ 80 w 634"/>
                <a:gd name="T55" fmla="*/ 73 h 302"/>
                <a:gd name="T56" fmla="*/ 70 w 634"/>
                <a:gd name="T57" fmla="*/ 89 h 302"/>
                <a:gd name="T58" fmla="*/ 48 w 634"/>
                <a:gd name="T59" fmla="*/ 98 h 302"/>
                <a:gd name="T60" fmla="*/ 18 w 634"/>
                <a:gd name="T61" fmla="*/ 109 h 302"/>
                <a:gd name="T62" fmla="*/ 9 w 634"/>
                <a:gd name="T63" fmla="*/ 118 h 302"/>
                <a:gd name="T64" fmla="*/ 35 w 634"/>
                <a:gd name="T65" fmla="*/ 128 h 302"/>
                <a:gd name="T66" fmla="*/ 59 w 634"/>
                <a:gd name="T67" fmla="*/ 132 h 302"/>
                <a:gd name="T68" fmla="*/ 69 w 634"/>
                <a:gd name="T69" fmla="*/ 128 h 302"/>
                <a:gd name="T70" fmla="*/ 103 w 634"/>
                <a:gd name="T71" fmla="*/ 130 h 302"/>
                <a:gd name="T72" fmla="*/ 160 w 634"/>
                <a:gd name="T73" fmla="*/ 143 h 302"/>
                <a:gd name="T74" fmla="*/ 177 w 634"/>
                <a:gd name="T75" fmla="*/ 154 h 302"/>
                <a:gd name="T76" fmla="*/ 186 w 634"/>
                <a:gd name="T77" fmla="*/ 189 h 302"/>
                <a:gd name="T78" fmla="*/ 209 w 634"/>
                <a:gd name="T79" fmla="*/ 175 h 302"/>
                <a:gd name="T80" fmla="*/ 232 w 634"/>
                <a:gd name="T81" fmla="*/ 197 h 302"/>
                <a:gd name="T82" fmla="*/ 219 w 634"/>
                <a:gd name="T83" fmla="*/ 202 h 302"/>
                <a:gd name="T84" fmla="*/ 218 w 634"/>
                <a:gd name="T85" fmla="*/ 185 h 302"/>
                <a:gd name="T86" fmla="*/ 197 w 634"/>
                <a:gd name="T87" fmla="*/ 188 h 302"/>
                <a:gd name="T88" fmla="*/ 196 w 634"/>
                <a:gd name="T89" fmla="*/ 209 h 302"/>
                <a:gd name="T90" fmla="*/ 210 w 634"/>
                <a:gd name="T91" fmla="*/ 214 h 302"/>
                <a:gd name="T92" fmla="*/ 206 w 634"/>
                <a:gd name="T93" fmla="*/ 236 h 302"/>
                <a:gd name="T94" fmla="*/ 231 w 634"/>
                <a:gd name="T95" fmla="*/ 253 h 302"/>
                <a:gd name="T96" fmla="*/ 231 w 634"/>
                <a:gd name="T97" fmla="*/ 267 h 302"/>
                <a:gd name="T98" fmla="*/ 267 w 634"/>
                <a:gd name="T99" fmla="*/ 293 h 302"/>
                <a:gd name="T100" fmla="*/ 288 w 634"/>
                <a:gd name="T101" fmla="*/ 289 h 302"/>
                <a:gd name="T102" fmla="*/ 303 w 634"/>
                <a:gd name="T103" fmla="*/ 302 h 302"/>
                <a:gd name="T104" fmla="*/ 321 w 634"/>
                <a:gd name="T105" fmla="*/ 278 h 302"/>
                <a:gd name="T106" fmla="*/ 334 w 634"/>
                <a:gd name="T107" fmla="*/ 271 h 302"/>
                <a:gd name="T108" fmla="*/ 339 w 634"/>
                <a:gd name="T109" fmla="*/ 252 h 302"/>
                <a:gd name="T110" fmla="*/ 368 w 634"/>
                <a:gd name="T111" fmla="*/ 239 h 302"/>
                <a:gd name="T112" fmla="*/ 405 w 634"/>
                <a:gd name="T113" fmla="*/ 23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4" h="302">
                  <a:moveTo>
                    <a:pt x="405" y="238"/>
                  </a:moveTo>
                  <a:lnTo>
                    <a:pt x="405" y="238"/>
                  </a:lnTo>
                  <a:lnTo>
                    <a:pt x="413" y="229"/>
                  </a:lnTo>
                  <a:lnTo>
                    <a:pt x="418" y="223"/>
                  </a:lnTo>
                  <a:lnTo>
                    <a:pt x="421" y="222"/>
                  </a:lnTo>
                  <a:lnTo>
                    <a:pt x="424" y="221"/>
                  </a:lnTo>
                  <a:lnTo>
                    <a:pt x="424" y="221"/>
                  </a:lnTo>
                  <a:lnTo>
                    <a:pt x="440" y="219"/>
                  </a:lnTo>
                  <a:lnTo>
                    <a:pt x="463" y="217"/>
                  </a:lnTo>
                  <a:lnTo>
                    <a:pt x="463" y="217"/>
                  </a:lnTo>
                  <a:lnTo>
                    <a:pt x="475" y="214"/>
                  </a:lnTo>
                  <a:lnTo>
                    <a:pt x="485" y="210"/>
                  </a:lnTo>
                  <a:lnTo>
                    <a:pt x="495" y="207"/>
                  </a:lnTo>
                  <a:lnTo>
                    <a:pt x="500" y="205"/>
                  </a:lnTo>
                  <a:lnTo>
                    <a:pt x="500" y="205"/>
                  </a:lnTo>
                  <a:lnTo>
                    <a:pt x="512" y="205"/>
                  </a:lnTo>
                  <a:lnTo>
                    <a:pt x="516" y="204"/>
                  </a:lnTo>
                  <a:lnTo>
                    <a:pt x="516" y="204"/>
                  </a:lnTo>
                  <a:lnTo>
                    <a:pt x="516" y="203"/>
                  </a:lnTo>
                  <a:lnTo>
                    <a:pt x="516" y="203"/>
                  </a:lnTo>
                  <a:lnTo>
                    <a:pt x="507" y="195"/>
                  </a:lnTo>
                  <a:lnTo>
                    <a:pt x="502" y="193"/>
                  </a:lnTo>
                  <a:lnTo>
                    <a:pt x="499" y="191"/>
                  </a:lnTo>
                  <a:lnTo>
                    <a:pt x="496" y="190"/>
                  </a:lnTo>
                  <a:lnTo>
                    <a:pt x="496" y="190"/>
                  </a:lnTo>
                  <a:lnTo>
                    <a:pt x="493" y="190"/>
                  </a:lnTo>
                  <a:lnTo>
                    <a:pt x="492" y="189"/>
                  </a:lnTo>
                  <a:lnTo>
                    <a:pt x="492" y="187"/>
                  </a:lnTo>
                  <a:lnTo>
                    <a:pt x="492" y="185"/>
                  </a:lnTo>
                  <a:lnTo>
                    <a:pt x="496" y="180"/>
                  </a:lnTo>
                  <a:lnTo>
                    <a:pt x="498" y="178"/>
                  </a:lnTo>
                  <a:lnTo>
                    <a:pt x="498" y="178"/>
                  </a:lnTo>
                  <a:lnTo>
                    <a:pt x="500" y="178"/>
                  </a:lnTo>
                  <a:lnTo>
                    <a:pt x="506" y="180"/>
                  </a:lnTo>
                  <a:lnTo>
                    <a:pt x="510" y="182"/>
                  </a:lnTo>
                  <a:lnTo>
                    <a:pt x="511" y="183"/>
                  </a:lnTo>
                  <a:lnTo>
                    <a:pt x="512" y="186"/>
                  </a:lnTo>
                  <a:lnTo>
                    <a:pt x="512" y="186"/>
                  </a:lnTo>
                  <a:lnTo>
                    <a:pt x="512" y="190"/>
                  </a:lnTo>
                  <a:lnTo>
                    <a:pt x="514" y="194"/>
                  </a:lnTo>
                  <a:lnTo>
                    <a:pt x="517" y="196"/>
                  </a:lnTo>
                  <a:lnTo>
                    <a:pt x="519" y="197"/>
                  </a:lnTo>
                  <a:lnTo>
                    <a:pt x="522" y="197"/>
                  </a:lnTo>
                  <a:lnTo>
                    <a:pt x="527" y="197"/>
                  </a:lnTo>
                  <a:lnTo>
                    <a:pt x="527" y="197"/>
                  </a:lnTo>
                  <a:lnTo>
                    <a:pt x="531" y="196"/>
                  </a:lnTo>
                  <a:lnTo>
                    <a:pt x="534" y="194"/>
                  </a:lnTo>
                  <a:lnTo>
                    <a:pt x="535" y="191"/>
                  </a:lnTo>
                  <a:lnTo>
                    <a:pt x="536" y="190"/>
                  </a:lnTo>
                  <a:lnTo>
                    <a:pt x="536" y="186"/>
                  </a:lnTo>
                  <a:lnTo>
                    <a:pt x="535" y="183"/>
                  </a:lnTo>
                  <a:lnTo>
                    <a:pt x="535" y="183"/>
                  </a:lnTo>
                  <a:lnTo>
                    <a:pt x="532" y="178"/>
                  </a:lnTo>
                  <a:lnTo>
                    <a:pt x="528" y="171"/>
                  </a:lnTo>
                  <a:lnTo>
                    <a:pt x="528" y="171"/>
                  </a:lnTo>
                  <a:lnTo>
                    <a:pt x="527" y="167"/>
                  </a:lnTo>
                  <a:lnTo>
                    <a:pt x="528" y="164"/>
                  </a:lnTo>
                  <a:lnTo>
                    <a:pt x="532" y="161"/>
                  </a:lnTo>
                  <a:lnTo>
                    <a:pt x="539" y="160"/>
                  </a:lnTo>
                  <a:lnTo>
                    <a:pt x="539" y="160"/>
                  </a:lnTo>
                  <a:lnTo>
                    <a:pt x="549" y="160"/>
                  </a:lnTo>
                  <a:lnTo>
                    <a:pt x="559" y="160"/>
                  </a:lnTo>
                  <a:lnTo>
                    <a:pt x="562" y="160"/>
                  </a:lnTo>
                  <a:lnTo>
                    <a:pt x="566" y="160"/>
                  </a:lnTo>
                  <a:lnTo>
                    <a:pt x="568" y="158"/>
                  </a:lnTo>
                  <a:lnTo>
                    <a:pt x="568" y="155"/>
                  </a:lnTo>
                  <a:lnTo>
                    <a:pt x="568" y="155"/>
                  </a:lnTo>
                  <a:lnTo>
                    <a:pt x="568" y="151"/>
                  </a:lnTo>
                  <a:lnTo>
                    <a:pt x="568" y="151"/>
                  </a:lnTo>
                  <a:lnTo>
                    <a:pt x="569" y="139"/>
                  </a:lnTo>
                  <a:lnTo>
                    <a:pt x="570" y="135"/>
                  </a:lnTo>
                  <a:lnTo>
                    <a:pt x="571" y="130"/>
                  </a:lnTo>
                  <a:lnTo>
                    <a:pt x="571" y="130"/>
                  </a:lnTo>
                  <a:lnTo>
                    <a:pt x="575" y="126"/>
                  </a:lnTo>
                  <a:lnTo>
                    <a:pt x="578" y="123"/>
                  </a:lnTo>
                  <a:lnTo>
                    <a:pt x="579" y="121"/>
                  </a:lnTo>
                  <a:lnTo>
                    <a:pt x="579" y="121"/>
                  </a:lnTo>
                  <a:lnTo>
                    <a:pt x="578" y="119"/>
                  </a:lnTo>
                  <a:lnTo>
                    <a:pt x="578" y="119"/>
                  </a:lnTo>
                  <a:lnTo>
                    <a:pt x="576" y="118"/>
                  </a:lnTo>
                  <a:lnTo>
                    <a:pt x="572" y="118"/>
                  </a:lnTo>
                  <a:lnTo>
                    <a:pt x="569" y="117"/>
                  </a:lnTo>
                  <a:lnTo>
                    <a:pt x="567" y="116"/>
                  </a:lnTo>
                  <a:lnTo>
                    <a:pt x="566" y="112"/>
                  </a:lnTo>
                  <a:lnTo>
                    <a:pt x="566" y="112"/>
                  </a:lnTo>
                  <a:lnTo>
                    <a:pt x="564" y="109"/>
                  </a:lnTo>
                  <a:lnTo>
                    <a:pt x="564" y="107"/>
                  </a:lnTo>
                  <a:lnTo>
                    <a:pt x="566" y="101"/>
                  </a:lnTo>
                  <a:lnTo>
                    <a:pt x="570" y="97"/>
                  </a:lnTo>
                  <a:lnTo>
                    <a:pt x="574" y="94"/>
                  </a:lnTo>
                  <a:lnTo>
                    <a:pt x="574" y="94"/>
                  </a:lnTo>
                  <a:lnTo>
                    <a:pt x="592" y="79"/>
                  </a:lnTo>
                  <a:lnTo>
                    <a:pt x="605" y="69"/>
                  </a:lnTo>
                  <a:lnTo>
                    <a:pt x="611" y="66"/>
                  </a:lnTo>
                  <a:lnTo>
                    <a:pt x="617" y="64"/>
                  </a:lnTo>
                  <a:lnTo>
                    <a:pt x="617" y="64"/>
                  </a:lnTo>
                  <a:lnTo>
                    <a:pt x="622" y="61"/>
                  </a:lnTo>
                  <a:lnTo>
                    <a:pt x="626" y="59"/>
                  </a:lnTo>
                  <a:lnTo>
                    <a:pt x="629" y="55"/>
                  </a:lnTo>
                  <a:lnTo>
                    <a:pt x="633" y="53"/>
                  </a:lnTo>
                  <a:lnTo>
                    <a:pt x="634" y="50"/>
                  </a:lnTo>
                  <a:lnTo>
                    <a:pt x="634" y="47"/>
                  </a:lnTo>
                  <a:lnTo>
                    <a:pt x="633" y="45"/>
                  </a:lnTo>
                  <a:lnTo>
                    <a:pt x="631" y="43"/>
                  </a:lnTo>
                  <a:lnTo>
                    <a:pt x="631" y="43"/>
                  </a:lnTo>
                  <a:lnTo>
                    <a:pt x="622" y="40"/>
                  </a:lnTo>
                  <a:lnTo>
                    <a:pt x="611" y="39"/>
                  </a:lnTo>
                  <a:lnTo>
                    <a:pt x="605" y="39"/>
                  </a:lnTo>
                  <a:lnTo>
                    <a:pt x="600" y="39"/>
                  </a:lnTo>
                  <a:lnTo>
                    <a:pt x="595" y="41"/>
                  </a:lnTo>
                  <a:lnTo>
                    <a:pt x="590" y="44"/>
                  </a:lnTo>
                  <a:lnTo>
                    <a:pt x="590" y="44"/>
                  </a:lnTo>
                  <a:lnTo>
                    <a:pt x="581" y="51"/>
                  </a:lnTo>
                  <a:lnTo>
                    <a:pt x="574" y="57"/>
                  </a:lnTo>
                  <a:lnTo>
                    <a:pt x="569" y="59"/>
                  </a:lnTo>
                  <a:lnTo>
                    <a:pt x="566" y="60"/>
                  </a:lnTo>
                  <a:lnTo>
                    <a:pt x="561" y="60"/>
                  </a:lnTo>
                  <a:lnTo>
                    <a:pt x="555" y="60"/>
                  </a:lnTo>
                  <a:lnTo>
                    <a:pt x="555" y="60"/>
                  </a:lnTo>
                  <a:lnTo>
                    <a:pt x="548" y="58"/>
                  </a:lnTo>
                  <a:lnTo>
                    <a:pt x="543" y="57"/>
                  </a:lnTo>
                  <a:lnTo>
                    <a:pt x="543" y="55"/>
                  </a:lnTo>
                  <a:lnTo>
                    <a:pt x="542" y="53"/>
                  </a:lnTo>
                  <a:lnTo>
                    <a:pt x="542" y="44"/>
                  </a:lnTo>
                  <a:lnTo>
                    <a:pt x="542" y="44"/>
                  </a:lnTo>
                  <a:lnTo>
                    <a:pt x="541" y="37"/>
                  </a:lnTo>
                  <a:lnTo>
                    <a:pt x="540" y="30"/>
                  </a:lnTo>
                  <a:lnTo>
                    <a:pt x="536" y="22"/>
                  </a:lnTo>
                  <a:lnTo>
                    <a:pt x="533" y="15"/>
                  </a:lnTo>
                  <a:lnTo>
                    <a:pt x="528" y="8"/>
                  </a:lnTo>
                  <a:lnTo>
                    <a:pt x="524" y="3"/>
                  </a:lnTo>
                  <a:lnTo>
                    <a:pt x="519" y="0"/>
                  </a:lnTo>
                  <a:lnTo>
                    <a:pt x="514" y="0"/>
                  </a:lnTo>
                  <a:lnTo>
                    <a:pt x="514" y="0"/>
                  </a:lnTo>
                  <a:lnTo>
                    <a:pt x="502" y="1"/>
                  </a:lnTo>
                  <a:lnTo>
                    <a:pt x="502" y="1"/>
                  </a:lnTo>
                  <a:lnTo>
                    <a:pt x="391" y="2"/>
                  </a:lnTo>
                  <a:lnTo>
                    <a:pt x="313" y="3"/>
                  </a:lnTo>
                  <a:lnTo>
                    <a:pt x="286" y="4"/>
                  </a:lnTo>
                  <a:lnTo>
                    <a:pt x="278" y="5"/>
                  </a:lnTo>
                  <a:lnTo>
                    <a:pt x="275" y="7"/>
                  </a:lnTo>
                  <a:lnTo>
                    <a:pt x="275" y="7"/>
                  </a:lnTo>
                  <a:lnTo>
                    <a:pt x="269" y="14"/>
                  </a:lnTo>
                  <a:lnTo>
                    <a:pt x="264" y="22"/>
                  </a:lnTo>
                  <a:lnTo>
                    <a:pt x="262" y="25"/>
                  </a:lnTo>
                  <a:lnTo>
                    <a:pt x="260" y="28"/>
                  </a:lnTo>
                  <a:lnTo>
                    <a:pt x="256" y="29"/>
                  </a:lnTo>
                  <a:lnTo>
                    <a:pt x="254" y="28"/>
                  </a:lnTo>
                  <a:lnTo>
                    <a:pt x="254" y="28"/>
                  </a:lnTo>
                  <a:lnTo>
                    <a:pt x="250" y="23"/>
                  </a:lnTo>
                  <a:lnTo>
                    <a:pt x="247" y="18"/>
                  </a:lnTo>
                  <a:lnTo>
                    <a:pt x="246" y="16"/>
                  </a:lnTo>
                  <a:lnTo>
                    <a:pt x="243" y="15"/>
                  </a:lnTo>
                  <a:lnTo>
                    <a:pt x="241" y="15"/>
                  </a:lnTo>
                  <a:lnTo>
                    <a:pt x="239" y="16"/>
                  </a:lnTo>
                  <a:lnTo>
                    <a:pt x="239" y="16"/>
                  </a:lnTo>
                  <a:lnTo>
                    <a:pt x="235" y="17"/>
                  </a:lnTo>
                  <a:lnTo>
                    <a:pt x="234" y="21"/>
                  </a:lnTo>
                  <a:lnTo>
                    <a:pt x="234" y="26"/>
                  </a:lnTo>
                  <a:lnTo>
                    <a:pt x="233" y="33"/>
                  </a:lnTo>
                  <a:lnTo>
                    <a:pt x="233" y="37"/>
                  </a:lnTo>
                  <a:lnTo>
                    <a:pt x="231" y="40"/>
                  </a:lnTo>
                  <a:lnTo>
                    <a:pt x="231" y="40"/>
                  </a:lnTo>
                  <a:lnTo>
                    <a:pt x="227" y="43"/>
                  </a:lnTo>
                  <a:lnTo>
                    <a:pt x="223" y="45"/>
                  </a:lnTo>
                  <a:lnTo>
                    <a:pt x="218" y="46"/>
                  </a:lnTo>
                  <a:lnTo>
                    <a:pt x="213" y="47"/>
                  </a:lnTo>
                  <a:lnTo>
                    <a:pt x="204" y="46"/>
                  </a:lnTo>
                  <a:lnTo>
                    <a:pt x="197" y="45"/>
                  </a:lnTo>
                  <a:lnTo>
                    <a:pt x="197" y="45"/>
                  </a:lnTo>
                  <a:lnTo>
                    <a:pt x="192" y="43"/>
                  </a:lnTo>
                  <a:lnTo>
                    <a:pt x="185" y="41"/>
                  </a:lnTo>
                  <a:lnTo>
                    <a:pt x="176" y="40"/>
                  </a:lnTo>
                  <a:lnTo>
                    <a:pt x="161" y="40"/>
                  </a:lnTo>
                  <a:lnTo>
                    <a:pt x="161" y="40"/>
                  </a:lnTo>
                  <a:lnTo>
                    <a:pt x="143" y="43"/>
                  </a:lnTo>
                  <a:lnTo>
                    <a:pt x="128" y="46"/>
                  </a:lnTo>
                  <a:lnTo>
                    <a:pt x="123" y="48"/>
                  </a:lnTo>
                  <a:lnTo>
                    <a:pt x="118" y="51"/>
                  </a:lnTo>
                  <a:lnTo>
                    <a:pt x="116" y="53"/>
                  </a:lnTo>
                  <a:lnTo>
                    <a:pt x="117" y="55"/>
                  </a:lnTo>
                  <a:lnTo>
                    <a:pt x="117" y="55"/>
                  </a:lnTo>
                  <a:lnTo>
                    <a:pt x="118" y="59"/>
                  </a:lnTo>
                  <a:lnTo>
                    <a:pt x="117" y="61"/>
                  </a:lnTo>
                  <a:lnTo>
                    <a:pt x="116" y="62"/>
                  </a:lnTo>
                  <a:lnTo>
                    <a:pt x="113" y="64"/>
                  </a:lnTo>
                  <a:lnTo>
                    <a:pt x="106" y="65"/>
                  </a:lnTo>
                  <a:lnTo>
                    <a:pt x="104" y="65"/>
                  </a:lnTo>
                  <a:lnTo>
                    <a:pt x="102" y="64"/>
                  </a:lnTo>
                  <a:lnTo>
                    <a:pt x="102" y="64"/>
                  </a:lnTo>
                  <a:lnTo>
                    <a:pt x="99" y="62"/>
                  </a:lnTo>
                  <a:lnTo>
                    <a:pt x="96" y="64"/>
                  </a:lnTo>
                  <a:lnTo>
                    <a:pt x="89" y="66"/>
                  </a:lnTo>
                  <a:lnTo>
                    <a:pt x="85" y="67"/>
                  </a:lnTo>
                  <a:lnTo>
                    <a:pt x="82" y="69"/>
                  </a:lnTo>
                  <a:lnTo>
                    <a:pt x="80" y="73"/>
                  </a:lnTo>
                  <a:lnTo>
                    <a:pt x="80" y="75"/>
                  </a:lnTo>
                  <a:lnTo>
                    <a:pt x="80" y="75"/>
                  </a:lnTo>
                  <a:lnTo>
                    <a:pt x="80" y="81"/>
                  </a:lnTo>
                  <a:lnTo>
                    <a:pt x="77" y="86"/>
                  </a:lnTo>
                  <a:lnTo>
                    <a:pt x="75" y="87"/>
                  </a:lnTo>
                  <a:lnTo>
                    <a:pt x="73" y="88"/>
                  </a:lnTo>
                  <a:lnTo>
                    <a:pt x="70" y="89"/>
                  </a:lnTo>
                  <a:lnTo>
                    <a:pt x="67" y="89"/>
                  </a:lnTo>
                  <a:lnTo>
                    <a:pt x="67" y="89"/>
                  </a:lnTo>
                  <a:lnTo>
                    <a:pt x="60" y="89"/>
                  </a:lnTo>
                  <a:lnTo>
                    <a:pt x="54" y="91"/>
                  </a:lnTo>
                  <a:lnTo>
                    <a:pt x="50" y="95"/>
                  </a:lnTo>
                  <a:lnTo>
                    <a:pt x="48" y="98"/>
                  </a:lnTo>
                  <a:lnTo>
                    <a:pt x="48" y="98"/>
                  </a:lnTo>
                  <a:lnTo>
                    <a:pt x="47" y="101"/>
                  </a:lnTo>
                  <a:lnTo>
                    <a:pt x="45" y="103"/>
                  </a:lnTo>
                  <a:lnTo>
                    <a:pt x="37" y="107"/>
                  </a:lnTo>
                  <a:lnTo>
                    <a:pt x="28" y="109"/>
                  </a:lnTo>
                  <a:lnTo>
                    <a:pt x="24" y="109"/>
                  </a:lnTo>
                  <a:lnTo>
                    <a:pt x="24" y="109"/>
                  </a:lnTo>
                  <a:lnTo>
                    <a:pt x="18" y="109"/>
                  </a:lnTo>
                  <a:lnTo>
                    <a:pt x="9" y="110"/>
                  </a:lnTo>
                  <a:lnTo>
                    <a:pt x="4" y="110"/>
                  </a:lnTo>
                  <a:lnTo>
                    <a:pt x="2" y="111"/>
                  </a:lnTo>
                  <a:lnTo>
                    <a:pt x="0" y="114"/>
                  </a:lnTo>
                  <a:lnTo>
                    <a:pt x="3" y="116"/>
                  </a:lnTo>
                  <a:lnTo>
                    <a:pt x="3" y="116"/>
                  </a:lnTo>
                  <a:lnTo>
                    <a:pt x="9" y="118"/>
                  </a:lnTo>
                  <a:lnTo>
                    <a:pt x="13" y="118"/>
                  </a:lnTo>
                  <a:lnTo>
                    <a:pt x="18" y="118"/>
                  </a:lnTo>
                  <a:lnTo>
                    <a:pt x="24" y="119"/>
                  </a:lnTo>
                  <a:lnTo>
                    <a:pt x="24" y="119"/>
                  </a:lnTo>
                  <a:lnTo>
                    <a:pt x="27" y="121"/>
                  </a:lnTo>
                  <a:lnTo>
                    <a:pt x="30" y="123"/>
                  </a:lnTo>
                  <a:lnTo>
                    <a:pt x="35" y="128"/>
                  </a:lnTo>
                  <a:lnTo>
                    <a:pt x="40" y="133"/>
                  </a:lnTo>
                  <a:lnTo>
                    <a:pt x="45" y="136"/>
                  </a:lnTo>
                  <a:lnTo>
                    <a:pt x="45" y="136"/>
                  </a:lnTo>
                  <a:lnTo>
                    <a:pt x="48" y="137"/>
                  </a:lnTo>
                  <a:lnTo>
                    <a:pt x="52" y="136"/>
                  </a:lnTo>
                  <a:lnTo>
                    <a:pt x="56" y="135"/>
                  </a:lnTo>
                  <a:lnTo>
                    <a:pt x="59" y="132"/>
                  </a:lnTo>
                  <a:lnTo>
                    <a:pt x="59" y="132"/>
                  </a:lnTo>
                  <a:lnTo>
                    <a:pt x="61" y="129"/>
                  </a:lnTo>
                  <a:lnTo>
                    <a:pt x="63" y="123"/>
                  </a:lnTo>
                  <a:lnTo>
                    <a:pt x="66" y="116"/>
                  </a:lnTo>
                  <a:lnTo>
                    <a:pt x="66" y="116"/>
                  </a:lnTo>
                  <a:lnTo>
                    <a:pt x="67" y="123"/>
                  </a:lnTo>
                  <a:lnTo>
                    <a:pt x="69" y="128"/>
                  </a:lnTo>
                  <a:lnTo>
                    <a:pt x="70" y="130"/>
                  </a:lnTo>
                  <a:lnTo>
                    <a:pt x="73" y="131"/>
                  </a:lnTo>
                  <a:lnTo>
                    <a:pt x="73" y="131"/>
                  </a:lnTo>
                  <a:lnTo>
                    <a:pt x="80" y="131"/>
                  </a:lnTo>
                  <a:lnTo>
                    <a:pt x="89" y="131"/>
                  </a:lnTo>
                  <a:lnTo>
                    <a:pt x="97" y="130"/>
                  </a:lnTo>
                  <a:lnTo>
                    <a:pt x="103" y="130"/>
                  </a:lnTo>
                  <a:lnTo>
                    <a:pt x="103" y="130"/>
                  </a:lnTo>
                  <a:lnTo>
                    <a:pt x="123" y="132"/>
                  </a:lnTo>
                  <a:lnTo>
                    <a:pt x="134" y="135"/>
                  </a:lnTo>
                  <a:lnTo>
                    <a:pt x="143" y="137"/>
                  </a:lnTo>
                  <a:lnTo>
                    <a:pt x="143" y="137"/>
                  </a:lnTo>
                  <a:lnTo>
                    <a:pt x="150" y="139"/>
                  </a:lnTo>
                  <a:lnTo>
                    <a:pt x="160" y="143"/>
                  </a:lnTo>
                  <a:lnTo>
                    <a:pt x="169" y="146"/>
                  </a:lnTo>
                  <a:lnTo>
                    <a:pt x="173" y="148"/>
                  </a:lnTo>
                  <a:lnTo>
                    <a:pt x="175" y="151"/>
                  </a:lnTo>
                  <a:lnTo>
                    <a:pt x="175" y="151"/>
                  </a:lnTo>
                  <a:lnTo>
                    <a:pt x="176" y="151"/>
                  </a:lnTo>
                  <a:lnTo>
                    <a:pt x="176" y="151"/>
                  </a:lnTo>
                  <a:lnTo>
                    <a:pt x="177" y="154"/>
                  </a:lnTo>
                  <a:lnTo>
                    <a:pt x="178" y="160"/>
                  </a:lnTo>
                  <a:lnTo>
                    <a:pt x="181" y="172"/>
                  </a:lnTo>
                  <a:lnTo>
                    <a:pt x="183" y="182"/>
                  </a:lnTo>
                  <a:lnTo>
                    <a:pt x="183" y="187"/>
                  </a:lnTo>
                  <a:lnTo>
                    <a:pt x="184" y="188"/>
                  </a:lnTo>
                  <a:lnTo>
                    <a:pt x="184" y="188"/>
                  </a:lnTo>
                  <a:lnTo>
                    <a:pt x="186" y="189"/>
                  </a:lnTo>
                  <a:lnTo>
                    <a:pt x="188" y="188"/>
                  </a:lnTo>
                  <a:lnTo>
                    <a:pt x="192" y="185"/>
                  </a:lnTo>
                  <a:lnTo>
                    <a:pt x="200" y="176"/>
                  </a:lnTo>
                  <a:lnTo>
                    <a:pt x="200" y="176"/>
                  </a:lnTo>
                  <a:lnTo>
                    <a:pt x="202" y="175"/>
                  </a:lnTo>
                  <a:lnTo>
                    <a:pt x="204" y="174"/>
                  </a:lnTo>
                  <a:lnTo>
                    <a:pt x="209" y="175"/>
                  </a:lnTo>
                  <a:lnTo>
                    <a:pt x="214" y="176"/>
                  </a:lnTo>
                  <a:lnTo>
                    <a:pt x="219" y="179"/>
                  </a:lnTo>
                  <a:lnTo>
                    <a:pt x="219" y="179"/>
                  </a:lnTo>
                  <a:lnTo>
                    <a:pt x="227" y="188"/>
                  </a:lnTo>
                  <a:lnTo>
                    <a:pt x="231" y="194"/>
                  </a:lnTo>
                  <a:lnTo>
                    <a:pt x="232" y="197"/>
                  </a:lnTo>
                  <a:lnTo>
                    <a:pt x="232" y="197"/>
                  </a:lnTo>
                  <a:lnTo>
                    <a:pt x="231" y="204"/>
                  </a:lnTo>
                  <a:lnTo>
                    <a:pt x="228" y="207"/>
                  </a:lnTo>
                  <a:lnTo>
                    <a:pt x="227" y="207"/>
                  </a:lnTo>
                  <a:lnTo>
                    <a:pt x="226" y="205"/>
                  </a:lnTo>
                  <a:lnTo>
                    <a:pt x="226" y="205"/>
                  </a:lnTo>
                  <a:lnTo>
                    <a:pt x="220" y="203"/>
                  </a:lnTo>
                  <a:lnTo>
                    <a:pt x="219" y="202"/>
                  </a:lnTo>
                  <a:lnTo>
                    <a:pt x="219" y="200"/>
                  </a:lnTo>
                  <a:lnTo>
                    <a:pt x="219" y="200"/>
                  </a:lnTo>
                  <a:lnTo>
                    <a:pt x="220" y="195"/>
                  </a:lnTo>
                  <a:lnTo>
                    <a:pt x="221" y="190"/>
                  </a:lnTo>
                  <a:lnTo>
                    <a:pt x="220" y="186"/>
                  </a:lnTo>
                  <a:lnTo>
                    <a:pt x="219" y="185"/>
                  </a:lnTo>
                  <a:lnTo>
                    <a:pt x="218" y="185"/>
                  </a:lnTo>
                  <a:lnTo>
                    <a:pt x="218" y="185"/>
                  </a:lnTo>
                  <a:lnTo>
                    <a:pt x="209" y="185"/>
                  </a:lnTo>
                  <a:lnTo>
                    <a:pt x="209" y="185"/>
                  </a:lnTo>
                  <a:lnTo>
                    <a:pt x="207" y="185"/>
                  </a:lnTo>
                  <a:lnTo>
                    <a:pt x="204" y="185"/>
                  </a:lnTo>
                  <a:lnTo>
                    <a:pt x="199" y="186"/>
                  </a:lnTo>
                  <a:lnTo>
                    <a:pt x="197" y="188"/>
                  </a:lnTo>
                  <a:lnTo>
                    <a:pt x="195" y="190"/>
                  </a:lnTo>
                  <a:lnTo>
                    <a:pt x="195" y="190"/>
                  </a:lnTo>
                  <a:lnTo>
                    <a:pt x="192" y="194"/>
                  </a:lnTo>
                  <a:lnTo>
                    <a:pt x="191" y="197"/>
                  </a:lnTo>
                  <a:lnTo>
                    <a:pt x="192" y="203"/>
                  </a:lnTo>
                  <a:lnTo>
                    <a:pt x="193" y="208"/>
                  </a:lnTo>
                  <a:lnTo>
                    <a:pt x="196" y="209"/>
                  </a:lnTo>
                  <a:lnTo>
                    <a:pt x="197" y="209"/>
                  </a:lnTo>
                  <a:lnTo>
                    <a:pt x="197" y="209"/>
                  </a:lnTo>
                  <a:lnTo>
                    <a:pt x="205" y="209"/>
                  </a:lnTo>
                  <a:lnTo>
                    <a:pt x="210" y="210"/>
                  </a:lnTo>
                  <a:lnTo>
                    <a:pt x="211" y="211"/>
                  </a:lnTo>
                  <a:lnTo>
                    <a:pt x="211" y="211"/>
                  </a:lnTo>
                  <a:lnTo>
                    <a:pt x="210" y="214"/>
                  </a:lnTo>
                  <a:lnTo>
                    <a:pt x="206" y="217"/>
                  </a:lnTo>
                  <a:lnTo>
                    <a:pt x="203" y="222"/>
                  </a:lnTo>
                  <a:lnTo>
                    <a:pt x="202" y="223"/>
                  </a:lnTo>
                  <a:lnTo>
                    <a:pt x="202" y="225"/>
                  </a:lnTo>
                  <a:lnTo>
                    <a:pt x="202" y="225"/>
                  </a:lnTo>
                  <a:lnTo>
                    <a:pt x="203" y="230"/>
                  </a:lnTo>
                  <a:lnTo>
                    <a:pt x="206" y="236"/>
                  </a:lnTo>
                  <a:lnTo>
                    <a:pt x="212" y="246"/>
                  </a:lnTo>
                  <a:lnTo>
                    <a:pt x="212" y="246"/>
                  </a:lnTo>
                  <a:lnTo>
                    <a:pt x="216" y="248"/>
                  </a:lnTo>
                  <a:lnTo>
                    <a:pt x="221" y="251"/>
                  </a:lnTo>
                  <a:lnTo>
                    <a:pt x="231" y="253"/>
                  </a:lnTo>
                  <a:lnTo>
                    <a:pt x="231" y="253"/>
                  </a:lnTo>
                  <a:lnTo>
                    <a:pt x="231" y="253"/>
                  </a:lnTo>
                  <a:lnTo>
                    <a:pt x="231" y="253"/>
                  </a:lnTo>
                  <a:lnTo>
                    <a:pt x="228" y="254"/>
                  </a:lnTo>
                  <a:lnTo>
                    <a:pt x="225" y="255"/>
                  </a:lnTo>
                  <a:lnTo>
                    <a:pt x="225" y="257"/>
                  </a:lnTo>
                  <a:lnTo>
                    <a:pt x="225" y="258"/>
                  </a:lnTo>
                  <a:lnTo>
                    <a:pt x="225" y="258"/>
                  </a:lnTo>
                  <a:lnTo>
                    <a:pt x="231" y="267"/>
                  </a:lnTo>
                  <a:lnTo>
                    <a:pt x="235" y="272"/>
                  </a:lnTo>
                  <a:lnTo>
                    <a:pt x="240" y="275"/>
                  </a:lnTo>
                  <a:lnTo>
                    <a:pt x="240" y="275"/>
                  </a:lnTo>
                  <a:lnTo>
                    <a:pt x="246" y="278"/>
                  </a:lnTo>
                  <a:lnTo>
                    <a:pt x="255" y="283"/>
                  </a:lnTo>
                  <a:lnTo>
                    <a:pt x="262" y="288"/>
                  </a:lnTo>
                  <a:lnTo>
                    <a:pt x="267" y="293"/>
                  </a:lnTo>
                  <a:lnTo>
                    <a:pt x="267" y="293"/>
                  </a:lnTo>
                  <a:lnTo>
                    <a:pt x="268" y="294"/>
                  </a:lnTo>
                  <a:lnTo>
                    <a:pt x="270" y="294"/>
                  </a:lnTo>
                  <a:lnTo>
                    <a:pt x="276" y="293"/>
                  </a:lnTo>
                  <a:lnTo>
                    <a:pt x="286" y="289"/>
                  </a:lnTo>
                  <a:lnTo>
                    <a:pt x="286" y="289"/>
                  </a:lnTo>
                  <a:lnTo>
                    <a:pt x="288" y="289"/>
                  </a:lnTo>
                  <a:lnTo>
                    <a:pt x="289" y="290"/>
                  </a:lnTo>
                  <a:lnTo>
                    <a:pt x="290" y="295"/>
                  </a:lnTo>
                  <a:lnTo>
                    <a:pt x="292" y="300"/>
                  </a:lnTo>
                  <a:lnTo>
                    <a:pt x="295" y="301"/>
                  </a:lnTo>
                  <a:lnTo>
                    <a:pt x="297" y="302"/>
                  </a:lnTo>
                  <a:lnTo>
                    <a:pt x="297" y="302"/>
                  </a:lnTo>
                  <a:lnTo>
                    <a:pt x="303" y="302"/>
                  </a:lnTo>
                  <a:lnTo>
                    <a:pt x="307" y="301"/>
                  </a:lnTo>
                  <a:lnTo>
                    <a:pt x="311" y="298"/>
                  </a:lnTo>
                  <a:lnTo>
                    <a:pt x="316" y="295"/>
                  </a:lnTo>
                  <a:lnTo>
                    <a:pt x="316" y="295"/>
                  </a:lnTo>
                  <a:lnTo>
                    <a:pt x="320" y="291"/>
                  </a:lnTo>
                  <a:lnTo>
                    <a:pt x="321" y="287"/>
                  </a:lnTo>
                  <a:lnTo>
                    <a:pt x="321" y="278"/>
                  </a:lnTo>
                  <a:lnTo>
                    <a:pt x="321" y="278"/>
                  </a:lnTo>
                  <a:lnTo>
                    <a:pt x="323" y="274"/>
                  </a:lnTo>
                  <a:lnTo>
                    <a:pt x="323" y="271"/>
                  </a:lnTo>
                  <a:lnTo>
                    <a:pt x="325" y="269"/>
                  </a:lnTo>
                  <a:lnTo>
                    <a:pt x="329" y="269"/>
                  </a:lnTo>
                  <a:lnTo>
                    <a:pt x="329" y="269"/>
                  </a:lnTo>
                  <a:lnTo>
                    <a:pt x="334" y="271"/>
                  </a:lnTo>
                  <a:lnTo>
                    <a:pt x="339" y="269"/>
                  </a:lnTo>
                  <a:lnTo>
                    <a:pt x="340" y="266"/>
                  </a:lnTo>
                  <a:lnTo>
                    <a:pt x="341" y="262"/>
                  </a:lnTo>
                  <a:lnTo>
                    <a:pt x="341" y="262"/>
                  </a:lnTo>
                  <a:lnTo>
                    <a:pt x="340" y="258"/>
                  </a:lnTo>
                  <a:lnTo>
                    <a:pt x="339" y="253"/>
                  </a:lnTo>
                  <a:lnTo>
                    <a:pt x="339" y="252"/>
                  </a:lnTo>
                  <a:lnTo>
                    <a:pt x="340" y="250"/>
                  </a:lnTo>
                  <a:lnTo>
                    <a:pt x="342" y="248"/>
                  </a:lnTo>
                  <a:lnTo>
                    <a:pt x="346" y="247"/>
                  </a:lnTo>
                  <a:lnTo>
                    <a:pt x="346" y="247"/>
                  </a:lnTo>
                  <a:lnTo>
                    <a:pt x="355" y="245"/>
                  </a:lnTo>
                  <a:lnTo>
                    <a:pt x="361" y="243"/>
                  </a:lnTo>
                  <a:lnTo>
                    <a:pt x="368" y="239"/>
                  </a:lnTo>
                  <a:lnTo>
                    <a:pt x="373" y="238"/>
                  </a:lnTo>
                  <a:lnTo>
                    <a:pt x="373" y="238"/>
                  </a:lnTo>
                  <a:lnTo>
                    <a:pt x="391" y="239"/>
                  </a:lnTo>
                  <a:lnTo>
                    <a:pt x="399" y="239"/>
                  </a:lnTo>
                  <a:lnTo>
                    <a:pt x="403" y="239"/>
                  </a:lnTo>
                  <a:lnTo>
                    <a:pt x="405" y="238"/>
                  </a:lnTo>
                  <a:lnTo>
                    <a:pt x="405" y="23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6"/>
            <p:cNvSpPr>
              <a:spLocks/>
            </p:cNvSpPr>
            <p:nvPr/>
          </p:nvSpPr>
          <p:spPr bwMode="auto">
            <a:xfrm>
              <a:off x="7194551" y="6208713"/>
              <a:ext cx="49213" cy="17463"/>
            </a:xfrm>
            <a:custGeom>
              <a:avLst/>
              <a:gdLst>
                <a:gd name="T0" fmla="*/ 79 w 95"/>
                <a:gd name="T1" fmla="*/ 19 h 33"/>
                <a:gd name="T2" fmla="*/ 79 w 95"/>
                <a:gd name="T3" fmla="*/ 19 h 33"/>
                <a:gd name="T4" fmla="*/ 75 w 95"/>
                <a:gd name="T5" fmla="*/ 19 h 33"/>
                <a:gd name="T6" fmla="*/ 69 w 95"/>
                <a:gd name="T7" fmla="*/ 16 h 33"/>
                <a:gd name="T8" fmla="*/ 69 w 95"/>
                <a:gd name="T9" fmla="*/ 16 h 33"/>
                <a:gd name="T10" fmla="*/ 60 w 95"/>
                <a:gd name="T11" fmla="*/ 12 h 33"/>
                <a:gd name="T12" fmla="*/ 52 w 95"/>
                <a:gd name="T13" fmla="*/ 6 h 33"/>
                <a:gd name="T14" fmla="*/ 52 w 95"/>
                <a:gd name="T15" fmla="*/ 6 h 33"/>
                <a:gd name="T16" fmla="*/ 50 w 95"/>
                <a:gd name="T17" fmla="*/ 4 h 33"/>
                <a:gd name="T18" fmla="*/ 46 w 95"/>
                <a:gd name="T19" fmla="*/ 3 h 33"/>
                <a:gd name="T20" fmla="*/ 39 w 95"/>
                <a:gd name="T21" fmla="*/ 0 h 33"/>
                <a:gd name="T22" fmla="*/ 32 w 95"/>
                <a:gd name="T23" fmla="*/ 0 h 33"/>
                <a:gd name="T24" fmla="*/ 26 w 95"/>
                <a:gd name="T25" fmla="*/ 0 h 33"/>
                <a:gd name="T26" fmla="*/ 26 w 95"/>
                <a:gd name="T27" fmla="*/ 0 h 33"/>
                <a:gd name="T28" fmla="*/ 19 w 95"/>
                <a:gd name="T29" fmla="*/ 0 h 33"/>
                <a:gd name="T30" fmla="*/ 11 w 95"/>
                <a:gd name="T31" fmla="*/ 3 h 33"/>
                <a:gd name="T32" fmla="*/ 0 w 95"/>
                <a:gd name="T33" fmla="*/ 6 h 33"/>
                <a:gd name="T34" fmla="*/ 0 w 95"/>
                <a:gd name="T35" fmla="*/ 6 h 33"/>
                <a:gd name="T36" fmla="*/ 0 w 95"/>
                <a:gd name="T37" fmla="*/ 8 h 33"/>
                <a:gd name="T38" fmla="*/ 1 w 95"/>
                <a:gd name="T39" fmla="*/ 11 h 33"/>
                <a:gd name="T40" fmla="*/ 2 w 95"/>
                <a:gd name="T41" fmla="*/ 12 h 33"/>
                <a:gd name="T42" fmla="*/ 4 w 95"/>
                <a:gd name="T43" fmla="*/ 13 h 33"/>
                <a:gd name="T44" fmla="*/ 11 w 95"/>
                <a:gd name="T45" fmla="*/ 13 h 33"/>
                <a:gd name="T46" fmla="*/ 18 w 95"/>
                <a:gd name="T47" fmla="*/ 12 h 33"/>
                <a:gd name="T48" fmla="*/ 18 w 95"/>
                <a:gd name="T49" fmla="*/ 12 h 33"/>
                <a:gd name="T50" fmla="*/ 38 w 95"/>
                <a:gd name="T51" fmla="*/ 12 h 33"/>
                <a:gd name="T52" fmla="*/ 46 w 95"/>
                <a:gd name="T53" fmla="*/ 13 h 33"/>
                <a:gd name="T54" fmla="*/ 50 w 95"/>
                <a:gd name="T55" fmla="*/ 14 h 33"/>
                <a:gd name="T56" fmla="*/ 52 w 95"/>
                <a:gd name="T57" fmla="*/ 15 h 33"/>
                <a:gd name="T58" fmla="*/ 52 w 95"/>
                <a:gd name="T59" fmla="*/ 15 h 33"/>
                <a:gd name="T60" fmla="*/ 53 w 95"/>
                <a:gd name="T61" fmla="*/ 16 h 33"/>
                <a:gd name="T62" fmla="*/ 53 w 95"/>
                <a:gd name="T63" fmla="*/ 16 h 33"/>
                <a:gd name="T64" fmla="*/ 58 w 95"/>
                <a:gd name="T65" fmla="*/ 20 h 33"/>
                <a:gd name="T66" fmla="*/ 65 w 95"/>
                <a:gd name="T67" fmla="*/ 23 h 33"/>
                <a:gd name="T68" fmla="*/ 75 w 95"/>
                <a:gd name="T69" fmla="*/ 30 h 33"/>
                <a:gd name="T70" fmla="*/ 75 w 95"/>
                <a:gd name="T71" fmla="*/ 30 h 33"/>
                <a:gd name="T72" fmla="*/ 80 w 95"/>
                <a:gd name="T73" fmla="*/ 33 h 33"/>
                <a:gd name="T74" fmla="*/ 87 w 95"/>
                <a:gd name="T75" fmla="*/ 33 h 33"/>
                <a:gd name="T76" fmla="*/ 93 w 95"/>
                <a:gd name="T77" fmla="*/ 33 h 33"/>
                <a:gd name="T78" fmla="*/ 94 w 95"/>
                <a:gd name="T79" fmla="*/ 33 h 33"/>
                <a:gd name="T80" fmla="*/ 95 w 95"/>
                <a:gd name="T81" fmla="*/ 32 h 33"/>
                <a:gd name="T82" fmla="*/ 95 w 95"/>
                <a:gd name="T83" fmla="*/ 32 h 33"/>
                <a:gd name="T84" fmla="*/ 95 w 95"/>
                <a:gd name="T85" fmla="*/ 29 h 33"/>
                <a:gd name="T86" fmla="*/ 94 w 95"/>
                <a:gd name="T87" fmla="*/ 27 h 33"/>
                <a:gd name="T88" fmla="*/ 90 w 95"/>
                <a:gd name="T89" fmla="*/ 23 h 33"/>
                <a:gd name="T90" fmla="*/ 85 w 95"/>
                <a:gd name="T91" fmla="*/ 20 h 33"/>
                <a:gd name="T92" fmla="*/ 82 w 95"/>
                <a:gd name="T93" fmla="*/ 19 h 33"/>
                <a:gd name="T94" fmla="*/ 79 w 95"/>
                <a:gd name="T95" fmla="*/ 19 h 33"/>
                <a:gd name="T96" fmla="*/ 79 w 95"/>
                <a:gd name="T97"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 h="33">
                  <a:moveTo>
                    <a:pt x="79" y="19"/>
                  </a:moveTo>
                  <a:lnTo>
                    <a:pt x="79" y="19"/>
                  </a:lnTo>
                  <a:lnTo>
                    <a:pt x="75" y="19"/>
                  </a:lnTo>
                  <a:lnTo>
                    <a:pt x="69" y="16"/>
                  </a:lnTo>
                  <a:lnTo>
                    <a:pt x="69" y="16"/>
                  </a:lnTo>
                  <a:lnTo>
                    <a:pt x="60" y="12"/>
                  </a:lnTo>
                  <a:lnTo>
                    <a:pt x="52" y="6"/>
                  </a:lnTo>
                  <a:lnTo>
                    <a:pt x="52" y="6"/>
                  </a:lnTo>
                  <a:lnTo>
                    <a:pt x="50" y="4"/>
                  </a:lnTo>
                  <a:lnTo>
                    <a:pt x="46" y="3"/>
                  </a:lnTo>
                  <a:lnTo>
                    <a:pt x="39" y="0"/>
                  </a:lnTo>
                  <a:lnTo>
                    <a:pt x="32" y="0"/>
                  </a:lnTo>
                  <a:lnTo>
                    <a:pt x="26" y="0"/>
                  </a:lnTo>
                  <a:lnTo>
                    <a:pt x="26" y="0"/>
                  </a:lnTo>
                  <a:lnTo>
                    <a:pt x="19" y="0"/>
                  </a:lnTo>
                  <a:lnTo>
                    <a:pt x="11" y="3"/>
                  </a:lnTo>
                  <a:lnTo>
                    <a:pt x="0" y="6"/>
                  </a:lnTo>
                  <a:lnTo>
                    <a:pt x="0" y="6"/>
                  </a:lnTo>
                  <a:lnTo>
                    <a:pt x="0" y="8"/>
                  </a:lnTo>
                  <a:lnTo>
                    <a:pt x="1" y="11"/>
                  </a:lnTo>
                  <a:lnTo>
                    <a:pt x="2" y="12"/>
                  </a:lnTo>
                  <a:lnTo>
                    <a:pt x="4" y="13"/>
                  </a:lnTo>
                  <a:lnTo>
                    <a:pt x="11" y="13"/>
                  </a:lnTo>
                  <a:lnTo>
                    <a:pt x="18" y="12"/>
                  </a:lnTo>
                  <a:lnTo>
                    <a:pt x="18" y="12"/>
                  </a:lnTo>
                  <a:lnTo>
                    <a:pt x="38" y="12"/>
                  </a:lnTo>
                  <a:lnTo>
                    <a:pt x="46" y="13"/>
                  </a:lnTo>
                  <a:lnTo>
                    <a:pt x="50" y="14"/>
                  </a:lnTo>
                  <a:lnTo>
                    <a:pt x="52" y="15"/>
                  </a:lnTo>
                  <a:lnTo>
                    <a:pt x="52" y="15"/>
                  </a:lnTo>
                  <a:lnTo>
                    <a:pt x="53" y="16"/>
                  </a:lnTo>
                  <a:lnTo>
                    <a:pt x="53" y="16"/>
                  </a:lnTo>
                  <a:lnTo>
                    <a:pt x="58" y="20"/>
                  </a:lnTo>
                  <a:lnTo>
                    <a:pt x="65" y="23"/>
                  </a:lnTo>
                  <a:lnTo>
                    <a:pt x="75" y="30"/>
                  </a:lnTo>
                  <a:lnTo>
                    <a:pt x="75" y="30"/>
                  </a:lnTo>
                  <a:lnTo>
                    <a:pt x="80" y="33"/>
                  </a:lnTo>
                  <a:lnTo>
                    <a:pt x="87" y="33"/>
                  </a:lnTo>
                  <a:lnTo>
                    <a:pt x="93" y="33"/>
                  </a:lnTo>
                  <a:lnTo>
                    <a:pt x="94" y="33"/>
                  </a:lnTo>
                  <a:lnTo>
                    <a:pt x="95" y="32"/>
                  </a:lnTo>
                  <a:lnTo>
                    <a:pt x="95" y="32"/>
                  </a:lnTo>
                  <a:lnTo>
                    <a:pt x="95" y="29"/>
                  </a:lnTo>
                  <a:lnTo>
                    <a:pt x="94" y="27"/>
                  </a:lnTo>
                  <a:lnTo>
                    <a:pt x="90" y="23"/>
                  </a:lnTo>
                  <a:lnTo>
                    <a:pt x="85" y="20"/>
                  </a:lnTo>
                  <a:lnTo>
                    <a:pt x="82" y="19"/>
                  </a:lnTo>
                  <a:lnTo>
                    <a:pt x="79" y="19"/>
                  </a:lnTo>
                  <a:lnTo>
                    <a:pt x="79" y="1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7"/>
            <p:cNvSpPr>
              <a:spLocks/>
            </p:cNvSpPr>
            <p:nvPr/>
          </p:nvSpPr>
          <p:spPr bwMode="auto">
            <a:xfrm>
              <a:off x="7226301" y="6197600"/>
              <a:ext cx="6350" cy="6350"/>
            </a:xfrm>
            <a:custGeom>
              <a:avLst/>
              <a:gdLst>
                <a:gd name="T0" fmla="*/ 8 w 14"/>
                <a:gd name="T1" fmla="*/ 10 h 10"/>
                <a:gd name="T2" fmla="*/ 8 w 14"/>
                <a:gd name="T3" fmla="*/ 10 h 10"/>
                <a:gd name="T4" fmla="*/ 13 w 14"/>
                <a:gd name="T5" fmla="*/ 9 h 10"/>
                <a:gd name="T6" fmla="*/ 14 w 14"/>
                <a:gd name="T7" fmla="*/ 7 h 10"/>
                <a:gd name="T8" fmla="*/ 14 w 14"/>
                <a:gd name="T9" fmla="*/ 5 h 10"/>
                <a:gd name="T10" fmla="*/ 14 w 14"/>
                <a:gd name="T11" fmla="*/ 5 h 10"/>
                <a:gd name="T12" fmla="*/ 13 w 14"/>
                <a:gd name="T13" fmla="*/ 4 h 10"/>
                <a:gd name="T14" fmla="*/ 11 w 14"/>
                <a:gd name="T15" fmla="*/ 2 h 10"/>
                <a:gd name="T16" fmla="*/ 8 w 14"/>
                <a:gd name="T17" fmla="*/ 2 h 10"/>
                <a:gd name="T18" fmla="*/ 5 w 14"/>
                <a:gd name="T19" fmla="*/ 0 h 10"/>
                <a:gd name="T20" fmla="*/ 5 w 14"/>
                <a:gd name="T21" fmla="*/ 0 h 10"/>
                <a:gd name="T22" fmla="*/ 2 w 14"/>
                <a:gd name="T23" fmla="*/ 2 h 10"/>
                <a:gd name="T24" fmla="*/ 1 w 14"/>
                <a:gd name="T25" fmla="*/ 3 h 10"/>
                <a:gd name="T26" fmla="*/ 0 w 14"/>
                <a:gd name="T27" fmla="*/ 5 h 10"/>
                <a:gd name="T28" fmla="*/ 0 w 14"/>
                <a:gd name="T29" fmla="*/ 5 h 10"/>
                <a:gd name="T30" fmla="*/ 0 w 14"/>
                <a:gd name="T31" fmla="*/ 7 h 10"/>
                <a:gd name="T32" fmla="*/ 2 w 14"/>
                <a:gd name="T33" fmla="*/ 9 h 10"/>
                <a:gd name="T34" fmla="*/ 5 w 14"/>
                <a:gd name="T35" fmla="*/ 10 h 10"/>
                <a:gd name="T36" fmla="*/ 8 w 14"/>
                <a:gd name="T37" fmla="*/ 10 h 10"/>
                <a:gd name="T38" fmla="*/ 8 w 14"/>
                <a:gd name="T3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0">
                  <a:moveTo>
                    <a:pt x="8" y="10"/>
                  </a:moveTo>
                  <a:lnTo>
                    <a:pt x="8" y="10"/>
                  </a:lnTo>
                  <a:lnTo>
                    <a:pt x="13" y="9"/>
                  </a:lnTo>
                  <a:lnTo>
                    <a:pt x="14" y="7"/>
                  </a:lnTo>
                  <a:lnTo>
                    <a:pt x="14" y="5"/>
                  </a:lnTo>
                  <a:lnTo>
                    <a:pt x="14" y="5"/>
                  </a:lnTo>
                  <a:lnTo>
                    <a:pt x="13" y="4"/>
                  </a:lnTo>
                  <a:lnTo>
                    <a:pt x="11" y="2"/>
                  </a:lnTo>
                  <a:lnTo>
                    <a:pt x="8" y="2"/>
                  </a:lnTo>
                  <a:lnTo>
                    <a:pt x="5" y="0"/>
                  </a:lnTo>
                  <a:lnTo>
                    <a:pt x="5" y="0"/>
                  </a:lnTo>
                  <a:lnTo>
                    <a:pt x="2" y="2"/>
                  </a:lnTo>
                  <a:lnTo>
                    <a:pt x="1" y="3"/>
                  </a:lnTo>
                  <a:lnTo>
                    <a:pt x="0" y="5"/>
                  </a:lnTo>
                  <a:lnTo>
                    <a:pt x="0" y="5"/>
                  </a:lnTo>
                  <a:lnTo>
                    <a:pt x="0" y="7"/>
                  </a:lnTo>
                  <a:lnTo>
                    <a:pt x="2" y="9"/>
                  </a:lnTo>
                  <a:lnTo>
                    <a:pt x="5" y="10"/>
                  </a:lnTo>
                  <a:lnTo>
                    <a:pt x="8" y="10"/>
                  </a:lnTo>
                  <a:lnTo>
                    <a:pt x="8" y="1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68"/>
            <p:cNvSpPr>
              <a:spLocks/>
            </p:cNvSpPr>
            <p:nvPr/>
          </p:nvSpPr>
          <p:spPr bwMode="auto">
            <a:xfrm>
              <a:off x="7227888" y="6237288"/>
              <a:ext cx="7938" cy="7938"/>
            </a:xfrm>
            <a:custGeom>
              <a:avLst/>
              <a:gdLst>
                <a:gd name="T0" fmla="*/ 4 w 13"/>
                <a:gd name="T1" fmla="*/ 0 h 15"/>
                <a:gd name="T2" fmla="*/ 4 w 13"/>
                <a:gd name="T3" fmla="*/ 0 h 15"/>
                <a:gd name="T4" fmla="*/ 2 w 13"/>
                <a:gd name="T5" fmla="*/ 1 h 15"/>
                <a:gd name="T6" fmla="*/ 1 w 13"/>
                <a:gd name="T7" fmla="*/ 3 h 15"/>
                <a:gd name="T8" fmla="*/ 0 w 13"/>
                <a:gd name="T9" fmla="*/ 4 h 15"/>
                <a:gd name="T10" fmla="*/ 0 w 13"/>
                <a:gd name="T11" fmla="*/ 8 h 15"/>
                <a:gd name="T12" fmla="*/ 0 w 13"/>
                <a:gd name="T13" fmla="*/ 8 h 15"/>
                <a:gd name="T14" fmla="*/ 0 w 13"/>
                <a:gd name="T15" fmla="*/ 10 h 15"/>
                <a:gd name="T16" fmla="*/ 2 w 13"/>
                <a:gd name="T17" fmla="*/ 14 h 15"/>
                <a:gd name="T18" fmla="*/ 4 w 13"/>
                <a:gd name="T19" fmla="*/ 15 h 15"/>
                <a:gd name="T20" fmla="*/ 8 w 13"/>
                <a:gd name="T21" fmla="*/ 15 h 15"/>
                <a:gd name="T22" fmla="*/ 8 w 13"/>
                <a:gd name="T23" fmla="*/ 15 h 15"/>
                <a:gd name="T24" fmla="*/ 10 w 13"/>
                <a:gd name="T25" fmla="*/ 14 h 15"/>
                <a:gd name="T26" fmla="*/ 13 w 13"/>
                <a:gd name="T27" fmla="*/ 11 h 15"/>
                <a:gd name="T28" fmla="*/ 13 w 13"/>
                <a:gd name="T29" fmla="*/ 9 h 15"/>
                <a:gd name="T30" fmla="*/ 13 w 13"/>
                <a:gd name="T31" fmla="*/ 8 h 15"/>
                <a:gd name="T32" fmla="*/ 13 w 13"/>
                <a:gd name="T33" fmla="*/ 8 h 15"/>
                <a:gd name="T34" fmla="*/ 13 w 13"/>
                <a:gd name="T35" fmla="*/ 4 h 15"/>
                <a:gd name="T36" fmla="*/ 10 w 13"/>
                <a:gd name="T37" fmla="*/ 2 h 15"/>
                <a:gd name="T38" fmla="*/ 8 w 13"/>
                <a:gd name="T39" fmla="*/ 0 h 15"/>
                <a:gd name="T40" fmla="*/ 4 w 13"/>
                <a:gd name="T41" fmla="*/ 0 h 15"/>
                <a:gd name="T42" fmla="*/ 4 w 13"/>
                <a:gd name="T4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5">
                  <a:moveTo>
                    <a:pt x="4" y="0"/>
                  </a:moveTo>
                  <a:lnTo>
                    <a:pt x="4" y="0"/>
                  </a:lnTo>
                  <a:lnTo>
                    <a:pt x="2" y="1"/>
                  </a:lnTo>
                  <a:lnTo>
                    <a:pt x="1" y="3"/>
                  </a:lnTo>
                  <a:lnTo>
                    <a:pt x="0" y="4"/>
                  </a:lnTo>
                  <a:lnTo>
                    <a:pt x="0" y="8"/>
                  </a:lnTo>
                  <a:lnTo>
                    <a:pt x="0" y="8"/>
                  </a:lnTo>
                  <a:lnTo>
                    <a:pt x="0" y="10"/>
                  </a:lnTo>
                  <a:lnTo>
                    <a:pt x="2" y="14"/>
                  </a:lnTo>
                  <a:lnTo>
                    <a:pt x="4" y="15"/>
                  </a:lnTo>
                  <a:lnTo>
                    <a:pt x="8" y="15"/>
                  </a:lnTo>
                  <a:lnTo>
                    <a:pt x="8" y="15"/>
                  </a:lnTo>
                  <a:lnTo>
                    <a:pt x="10" y="14"/>
                  </a:lnTo>
                  <a:lnTo>
                    <a:pt x="13" y="11"/>
                  </a:lnTo>
                  <a:lnTo>
                    <a:pt x="13" y="9"/>
                  </a:lnTo>
                  <a:lnTo>
                    <a:pt x="13" y="8"/>
                  </a:lnTo>
                  <a:lnTo>
                    <a:pt x="13" y="8"/>
                  </a:lnTo>
                  <a:lnTo>
                    <a:pt x="13" y="4"/>
                  </a:lnTo>
                  <a:lnTo>
                    <a:pt x="10" y="2"/>
                  </a:lnTo>
                  <a:lnTo>
                    <a:pt x="8" y="0"/>
                  </a:lnTo>
                  <a:lnTo>
                    <a:pt x="4" y="0"/>
                  </a:lnTo>
                  <a:lnTo>
                    <a:pt x="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69"/>
            <p:cNvSpPr>
              <a:spLocks/>
            </p:cNvSpPr>
            <p:nvPr/>
          </p:nvSpPr>
          <p:spPr bwMode="auto">
            <a:xfrm>
              <a:off x="7289801" y="6232525"/>
              <a:ext cx="7938" cy="7938"/>
            </a:xfrm>
            <a:custGeom>
              <a:avLst/>
              <a:gdLst>
                <a:gd name="T0" fmla="*/ 6 w 14"/>
                <a:gd name="T1" fmla="*/ 0 h 13"/>
                <a:gd name="T2" fmla="*/ 6 w 14"/>
                <a:gd name="T3" fmla="*/ 0 h 13"/>
                <a:gd name="T4" fmla="*/ 4 w 14"/>
                <a:gd name="T5" fmla="*/ 1 h 13"/>
                <a:gd name="T6" fmla="*/ 1 w 14"/>
                <a:gd name="T7" fmla="*/ 2 h 13"/>
                <a:gd name="T8" fmla="*/ 0 w 14"/>
                <a:gd name="T9" fmla="*/ 4 h 13"/>
                <a:gd name="T10" fmla="*/ 0 w 14"/>
                <a:gd name="T11" fmla="*/ 7 h 13"/>
                <a:gd name="T12" fmla="*/ 0 w 14"/>
                <a:gd name="T13" fmla="*/ 7 h 13"/>
                <a:gd name="T14" fmla="*/ 1 w 14"/>
                <a:gd name="T15" fmla="*/ 10 h 13"/>
                <a:gd name="T16" fmla="*/ 3 w 14"/>
                <a:gd name="T17" fmla="*/ 12 h 13"/>
                <a:gd name="T18" fmla="*/ 5 w 14"/>
                <a:gd name="T19" fmla="*/ 13 h 13"/>
                <a:gd name="T20" fmla="*/ 10 w 14"/>
                <a:gd name="T21" fmla="*/ 13 h 13"/>
                <a:gd name="T22" fmla="*/ 10 w 14"/>
                <a:gd name="T23" fmla="*/ 13 h 13"/>
                <a:gd name="T24" fmla="*/ 12 w 14"/>
                <a:gd name="T25" fmla="*/ 12 h 13"/>
                <a:gd name="T26" fmla="*/ 13 w 14"/>
                <a:gd name="T27" fmla="*/ 11 h 13"/>
                <a:gd name="T28" fmla="*/ 14 w 14"/>
                <a:gd name="T29" fmla="*/ 9 h 13"/>
                <a:gd name="T30" fmla="*/ 14 w 14"/>
                <a:gd name="T31" fmla="*/ 7 h 13"/>
                <a:gd name="T32" fmla="*/ 14 w 14"/>
                <a:gd name="T33" fmla="*/ 7 h 13"/>
                <a:gd name="T34" fmla="*/ 13 w 14"/>
                <a:gd name="T35" fmla="*/ 3 h 13"/>
                <a:gd name="T36" fmla="*/ 12 w 14"/>
                <a:gd name="T37" fmla="*/ 1 h 13"/>
                <a:gd name="T38" fmla="*/ 8 w 14"/>
                <a:gd name="T39" fmla="*/ 0 h 13"/>
                <a:gd name="T40" fmla="*/ 6 w 14"/>
                <a:gd name="T41" fmla="*/ 0 h 13"/>
                <a:gd name="T42" fmla="*/ 6 w 14"/>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3">
                  <a:moveTo>
                    <a:pt x="6" y="0"/>
                  </a:moveTo>
                  <a:lnTo>
                    <a:pt x="6" y="0"/>
                  </a:lnTo>
                  <a:lnTo>
                    <a:pt x="4" y="1"/>
                  </a:lnTo>
                  <a:lnTo>
                    <a:pt x="1" y="2"/>
                  </a:lnTo>
                  <a:lnTo>
                    <a:pt x="0" y="4"/>
                  </a:lnTo>
                  <a:lnTo>
                    <a:pt x="0" y="7"/>
                  </a:lnTo>
                  <a:lnTo>
                    <a:pt x="0" y="7"/>
                  </a:lnTo>
                  <a:lnTo>
                    <a:pt x="1" y="10"/>
                  </a:lnTo>
                  <a:lnTo>
                    <a:pt x="3" y="12"/>
                  </a:lnTo>
                  <a:lnTo>
                    <a:pt x="5" y="13"/>
                  </a:lnTo>
                  <a:lnTo>
                    <a:pt x="10" y="13"/>
                  </a:lnTo>
                  <a:lnTo>
                    <a:pt x="10" y="13"/>
                  </a:lnTo>
                  <a:lnTo>
                    <a:pt x="12" y="12"/>
                  </a:lnTo>
                  <a:lnTo>
                    <a:pt x="13" y="11"/>
                  </a:lnTo>
                  <a:lnTo>
                    <a:pt x="14" y="9"/>
                  </a:lnTo>
                  <a:lnTo>
                    <a:pt x="14" y="7"/>
                  </a:lnTo>
                  <a:lnTo>
                    <a:pt x="14" y="7"/>
                  </a:lnTo>
                  <a:lnTo>
                    <a:pt x="13" y="3"/>
                  </a:lnTo>
                  <a:lnTo>
                    <a:pt x="12" y="1"/>
                  </a:lnTo>
                  <a:lnTo>
                    <a:pt x="8" y="0"/>
                  </a:lnTo>
                  <a:lnTo>
                    <a:pt x="6" y="0"/>
                  </a:lnTo>
                  <a:lnTo>
                    <a:pt x="6"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0"/>
            <p:cNvSpPr>
              <a:spLocks/>
            </p:cNvSpPr>
            <p:nvPr/>
          </p:nvSpPr>
          <p:spPr bwMode="auto">
            <a:xfrm>
              <a:off x="7250113" y="6226175"/>
              <a:ext cx="31750" cy="12700"/>
            </a:xfrm>
            <a:custGeom>
              <a:avLst/>
              <a:gdLst>
                <a:gd name="T0" fmla="*/ 40 w 58"/>
                <a:gd name="T1" fmla="*/ 1 h 25"/>
                <a:gd name="T2" fmla="*/ 40 w 58"/>
                <a:gd name="T3" fmla="*/ 1 h 25"/>
                <a:gd name="T4" fmla="*/ 35 w 58"/>
                <a:gd name="T5" fmla="*/ 0 h 25"/>
                <a:gd name="T6" fmla="*/ 29 w 58"/>
                <a:gd name="T7" fmla="*/ 0 h 25"/>
                <a:gd name="T8" fmla="*/ 19 w 58"/>
                <a:gd name="T9" fmla="*/ 2 h 25"/>
                <a:gd name="T10" fmla="*/ 19 w 58"/>
                <a:gd name="T11" fmla="*/ 2 h 25"/>
                <a:gd name="T12" fmla="*/ 16 w 58"/>
                <a:gd name="T13" fmla="*/ 3 h 25"/>
                <a:gd name="T14" fmla="*/ 12 w 58"/>
                <a:gd name="T15" fmla="*/ 6 h 25"/>
                <a:gd name="T16" fmla="*/ 3 w 58"/>
                <a:gd name="T17" fmla="*/ 13 h 25"/>
                <a:gd name="T18" fmla="*/ 3 w 58"/>
                <a:gd name="T19" fmla="*/ 13 h 25"/>
                <a:gd name="T20" fmla="*/ 0 w 58"/>
                <a:gd name="T21" fmla="*/ 16 h 25"/>
                <a:gd name="T22" fmla="*/ 0 w 58"/>
                <a:gd name="T23" fmla="*/ 16 h 25"/>
                <a:gd name="T24" fmla="*/ 4 w 58"/>
                <a:gd name="T25" fmla="*/ 17 h 25"/>
                <a:gd name="T26" fmla="*/ 15 w 58"/>
                <a:gd name="T27" fmla="*/ 17 h 25"/>
                <a:gd name="T28" fmla="*/ 15 w 58"/>
                <a:gd name="T29" fmla="*/ 17 h 25"/>
                <a:gd name="T30" fmla="*/ 19 w 58"/>
                <a:gd name="T31" fmla="*/ 18 h 25"/>
                <a:gd name="T32" fmla="*/ 23 w 58"/>
                <a:gd name="T33" fmla="*/ 20 h 25"/>
                <a:gd name="T34" fmla="*/ 30 w 58"/>
                <a:gd name="T35" fmla="*/ 24 h 25"/>
                <a:gd name="T36" fmla="*/ 30 w 58"/>
                <a:gd name="T37" fmla="*/ 24 h 25"/>
                <a:gd name="T38" fmla="*/ 32 w 58"/>
                <a:gd name="T39" fmla="*/ 24 h 25"/>
                <a:gd name="T40" fmla="*/ 35 w 58"/>
                <a:gd name="T41" fmla="*/ 24 h 25"/>
                <a:gd name="T42" fmla="*/ 40 w 58"/>
                <a:gd name="T43" fmla="*/ 23 h 25"/>
                <a:gd name="T44" fmla="*/ 45 w 58"/>
                <a:gd name="T45" fmla="*/ 22 h 25"/>
                <a:gd name="T46" fmla="*/ 50 w 58"/>
                <a:gd name="T47" fmla="*/ 21 h 25"/>
                <a:gd name="T48" fmla="*/ 50 w 58"/>
                <a:gd name="T49" fmla="*/ 21 h 25"/>
                <a:gd name="T50" fmla="*/ 52 w 58"/>
                <a:gd name="T51" fmla="*/ 22 h 25"/>
                <a:gd name="T52" fmla="*/ 54 w 58"/>
                <a:gd name="T53" fmla="*/ 24 h 25"/>
                <a:gd name="T54" fmla="*/ 55 w 58"/>
                <a:gd name="T55" fmla="*/ 25 h 25"/>
                <a:gd name="T56" fmla="*/ 57 w 58"/>
                <a:gd name="T57" fmla="*/ 24 h 25"/>
                <a:gd name="T58" fmla="*/ 58 w 58"/>
                <a:gd name="T59" fmla="*/ 23 h 25"/>
                <a:gd name="T60" fmla="*/ 58 w 58"/>
                <a:gd name="T61" fmla="*/ 20 h 25"/>
                <a:gd name="T62" fmla="*/ 58 w 58"/>
                <a:gd name="T63" fmla="*/ 20 h 25"/>
                <a:gd name="T64" fmla="*/ 58 w 58"/>
                <a:gd name="T65" fmla="*/ 16 h 25"/>
                <a:gd name="T66" fmla="*/ 57 w 58"/>
                <a:gd name="T67" fmla="*/ 13 h 25"/>
                <a:gd name="T68" fmla="*/ 57 w 58"/>
                <a:gd name="T69" fmla="*/ 13 h 25"/>
                <a:gd name="T70" fmla="*/ 54 w 58"/>
                <a:gd name="T71" fmla="*/ 8 h 25"/>
                <a:gd name="T72" fmla="*/ 50 w 58"/>
                <a:gd name="T73" fmla="*/ 4 h 25"/>
                <a:gd name="T74" fmla="*/ 45 w 58"/>
                <a:gd name="T75" fmla="*/ 2 h 25"/>
                <a:gd name="T76" fmla="*/ 40 w 58"/>
                <a:gd name="T77" fmla="*/ 1 h 25"/>
                <a:gd name="T78" fmla="*/ 40 w 58"/>
                <a:gd name="T7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25">
                  <a:moveTo>
                    <a:pt x="40" y="1"/>
                  </a:moveTo>
                  <a:lnTo>
                    <a:pt x="40" y="1"/>
                  </a:lnTo>
                  <a:lnTo>
                    <a:pt x="35" y="0"/>
                  </a:lnTo>
                  <a:lnTo>
                    <a:pt x="29" y="0"/>
                  </a:lnTo>
                  <a:lnTo>
                    <a:pt x="19" y="2"/>
                  </a:lnTo>
                  <a:lnTo>
                    <a:pt x="19" y="2"/>
                  </a:lnTo>
                  <a:lnTo>
                    <a:pt x="16" y="3"/>
                  </a:lnTo>
                  <a:lnTo>
                    <a:pt x="12" y="6"/>
                  </a:lnTo>
                  <a:lnTo>
                    <a:pt x="3" y="13"/>
                  </a:lnTo>
                  <a:lnTo>
                    <a:pt x="3" y="13"/>
                  </a:lnTo>
                  <a:lnTo>
                    <a:pt x="0" y="16"/>
                  </a:lnTo>
                  <a:lnTo>
                    <a:pt x="0" y="16"/>
                  </a:lnTo>
                  <a:lnTo>
                    <a:pt x="4" y="17"/>
                  </a:lnTo>
                  <a:lnTo>
                    <a:pt x="15" y="17"/>
                  </a:lnTo>
                  <a:lnTo>
                    <a:pt x="15" y="17"/>
                  </a:lnTo>
                  <a:lnTo>
                    <a:pt x="19" y="18"/>
                  </a:lnTo>
                  <a:lnTo>
                    <a:pt x="23" y="20"/>
                  </a:lnTo>
                  <a:lnTo>
                    <a:pt x="30" y="24"/>
                  </a:lnTo>
                  <a:lnTo>
                    <a:pt x="30" y="24"/>
                  </a:lnTo>
                  <a:lnTo>
                    <a:pt x="32" y="24"/>
                  </a:lnTo>
                  <a:lnTo>
                    <a:pt x="35" y="24"/>
                  </a:lnTo>
                  <a:lnTo>
                    <a:pt x="40" y="23"/>
                  </a:lnTo>
                  <a:lnTo>
                    <a:pt x="45" y="22"/>
                  </a:lnTo>
                  <a:lnTo>
                    <a:pt x="50" y="21"/>
                  </a:lnTo>
                  <a:lnTo>
                    <a:pt x="50" y="21"/>
                  </a:lnTo>
                  <a:lnTo>
                    <a:pt x="52" y="22"/>
                  </a:lnTo>
                  <a:lnTo>
                    <a:pt x="54" y="24"/>
                  </a:lnTo>
                  <a:lnTo>
                    <a:pt x="55" y="25"/>
                  </a:lnTo>
                  <a:lnTo>
                    <a:pt x="57" y="24"/>
                  </a:lnTo>
                  <a:lnTo>
                    <a:pt x="58" y="23"/>
                  </a:lnTo>
                  <a:lnTo>
                    <a:pt x="58" y="20"/>
                  </a:lnTo>
                  <a:lnTo>
                    <a:pt x="58" y="20"/>
                  </a:lnTo>
                  <a:lnTo>
                    <a:pt x="58" y="16"/>
                  </a:lnTo>
                  <a:lnTo>
                    <a:pt x="57" y="13"/>
                  </a:lnTo>
                  <a:lnTo>
                    <a:pt x="57" y="13"/>
                  </a:lnTo>
                  <a:lnTo>
                    <a:pt x="54" y="8"/>
                  </a:lnTo>
                  <a:lnTo>
                    <a:pt x="50" y="4"/>
                  </a:lnTo>
                  <a:lnTo>
                    <a:pt x="45" y="2"/>
                  </a:lnTo>
                  <a:lnTo>
                    <a:pt x="40" y="1"/>
                  </a:lnTo>
                  <a:lnTo>
                    <a:pt x="40" y="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1"/>
            <p:cNvSpPr>
              <a:spLocks/>
            </p:cNvSpPr>
            <p:nvPr/>
          </p:nvSpPr>
          <p:spPr bwMode="auto">
            <a:xfrm>
              <a:off x="7708901" y="6107113"/>
              <a:ext cx="9525" cy="11113"/>
            </a:xfrm>
            <a:custGeom>
              <a:avLst/>
              <a:gdLst>
                <a:gd name="T0" fmla="*/ 17 w 18"/>
                <a:gd name="T1" fmla="*/ 17 h 21"/>
                <a:gd name="T2" fmla="*/ 17 w 18"/>
                <a:gd name="T3" fmla="*/ 17 h 21"/>
                <a:gd name="T4" fmla="*/ 18 w 18"/>
                <a:gd name="T5" fmla="*/ 14 h 21"/>
                <a:gd name="T6" fmla="*/ 18 w 18"/>
                <a:gd name="T7" fmla="*/ 11 h 21"/>
                <a:gd name="T8" fmla="*/ 18 w 18"/>
                <a:gd name="T9" fmla="*/ 11 h 21"/>
                <a:gd name="T10" fmla="*/ 17 w 18"/>
                <a:gd name="T11" fmla="*/ 7 h 21"/>
                <a:gd name="T12" fmla="*/ 15 w 18"/>
                <a:gd name="T13" fmla="*/ 4 h 21"/>
                <a:gd name="T14" fmla="*/ 12 w 18"/>
                <a:gd name="T15" fmla="*/ 2 h 21"/>
                <a:gd name="T16" fmla="*/ 9 w 18"/>
                <a:gd name="T17" fmla="*/ 0 h 21"/>
                <a:gd name="T18" fmla="*/ 9 w 18"/>
                <a:gd name="T19" fmla="*/ 0 h 21"/>
                <a:gd name="T20" fmla="*/ 5 w 18"/>
                <a:gd name="T21" fmla="*/ 2 h 21"/>
                <a:gd name="T22" fmla="*/ 3 w 18"/>
                <a:gd name="T23" fmla="*/ 4 h 21"/>
                <a:gd name="T24" fmla="*/ 1 w 18"/>
                <a:gd name="T25" fmla="*/ 7 h 21"/>
                <a:gd name="T26" fmla="*/ 0 w 18"/>
                <a:gd name="T27" fmla="*/ 11 h 21"/>
                <a:gd name="T28" fmla="*/ 0 w 18"/>
                <a:gd name="T29" fmla="*/ 11 h 21"/>
                <a:gd name="T30" fmla="*/ 0 w 18"/>
                <a:gd name="T31" fmla="*/ 16 h 21"/>
                <a:gd name="T32" fmla="*/ 2 w 18"/>
                <a:gd name="T33" fmla="*/ 19 h 21"/>
                <a:gd name="T34" fmla="*/ 2 w 18"/>
                <a:gd name="T35" fmla="*/ 19 h 21"/>
                <a:gd name="T36" fmla="*/ 5 w 18"/>
                <a:gd name="T37" fmla="*/ 21 h 21"/>
                <a:gd name="T38" fmla="*/ 10 w 18"/>
                <a:gd name="T39" fmla="*/ 21 h 21"/>
                <a:gd name="T40" fmla="*/ 14 w 18"/>
                <a:gd name="T41" fmla="*/ 20 h 21"/>
                <a:gd name="T42" fmla="*/ 17 w 18"/>
                <a:gd name="T43" fmla="*/ 17 h 21"/>
                <a:gd name="T44" fmla="*/ 17 w 18"/>
                <a:gd name="T45"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21">
                  <a:moveTo>
                    <a:pt x="17" y="17"/>
                  </a:moveTo>
                  <a:lnTo>
                    <a:pt x="17" y="17"/>
                  </a:lnTo>
                  <a:lnTo>
                    <a:pt x="18" y="14"/>
                  </a:lnTo>
                  <a:lnTo>
                    <a:pt x="18" y="11"/>
                  </a:lnTo>
                  <a:lnTo>
                    <a:pt x="18" y="11"/>
                  </a:lnTo>
                  <a:lnTo>
                    <a:pt x="17" y="7"/>
                  </a:lnTo>
                  <a:lnTo>
                    <a:pt x="15" y="4"/>
                  </a:lnTo>
                  <a:lnTo>
                    <a:pt x="12" y="2"/>
                  </a:lnTo>
                  <a:lnTo>
                    <a:pt x="9" y="0"/>
                  </a:lnTo>
                  <a:lnTo>
                    <a:pt x="9" y="0"/>
                  </a:lnTo>
                  <a:lnTo>
                    <a:pt x="5" y="2"/>
                  </a:lnTo>
                  <a:lnTo>
                    <a:pt x="3" y="4"/>
                  </a:lnTo>
                  <a:lnTo>
                    <a:pt x="1" y="7"/>
                  </a:lnTo>
                  <a:lnTo>
                    <a:pt x="0" y="11"/>
                  </a:lnTo>
                  <a:lnTo>
                    <a:pt x="0" y="11"/>
                  </a:lnTo>
                  <a:lnTo>
                    <a:pt x="0" y="16"/>
                  </a:lnTo>
                  <a:lnTo>
                    <a:pt x="2" y="19"/>
                  </a:lnTo>
                  <a:lnTo>
                    <a:pt x="2" y="19"/>
                  </a:lnTo>
                  <a:lnTo>
                    <a:pt x="5" y="21"/>
                  </a:lnTo>
                  <a:lnTo>
                    <a:pt x="10" y="21"/>
                  </a:lnTo>
                  <a:lnTo>
                    <a:pt x="14" y="20"/>
                  </a:lnTo>
                  <a:lnTo>
                    <a:pt x="17" y="17"/>
                  </a:lnTo>
                  <a:lnTo>
                    <a:pt x="17" y="1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2"/>
            <p:cNvSpPr>
              <a:spLocks/>
            </p:cNvSpPr>
            <p:nvPr/>
          </p:nvSpPr>
          <p:spPr bwMode="auto">
            <a:xfrm>
              <a:off x="7677151" y="6113463"/>
              <a:ext cx="4763" cy="3175"/>
            </a:xfrm>
            <a:custGeom>
              <a:avLst/>
              <a:gdLst>
                <a:gd name="T0" fmla="*/ 10 w 11"/>
                <a:gd name="T1" fmla="*/ 6 h 7"/>
                <a:gd name="T2" fmla="*/ 10 w 11"/>
                <a:gd name="T3" fmla="*/ 6 h 7"/>
                <a:gd name="T4" fmla="*/ 11 w 11"/>
                <a:gd name="T5" fmla="*/ 3 h 7"/>
                <a:gd name="T6" fmla="*/ 11 w 11"/>
                <a:gd name="T7" fmla="*/ 3 h 7"/>
                <a:gd name="T8" fmla="*/ 10 w 11"/>
                <a:gd name="T9" fmla="*/ 1 h 7"/>
                <a:gd name="T10" fmla="*/ 9 w 11"/>
                <a:gd name="T11" fmla="*/ 0 h 7"/>
                <a:gd name="T12" fmla="*/ 5 w 11"/>
                <a:gd name="T13" fmla="*/ 0 h 7"/>
                <a:gd name="T14" fmla="*/ 2 w 11"/>
                <a:gd name="T15" fmla="*/ 3 h 7"/>
                <a:gd name="T16" fmla="*/ 2 w 11"/>
                <a:gd name="T17" fmla="*/ 3 h 7"/>
                <a:gd name="T18" fmla="*/ 2 w 11"/>
                <a:gd name="T19" fmla="*/ 5 h 7"/>
                <a:gd name="T20" fmla="*/ 2 w 11"/>
                <a:gd name="T21" fmla="*/ 5 h 7"/>
                <a:gd name="T22" fmla="*/ 0 w 11"/>
                <a:gd name="T23" fmla="*/ 6 h 7"/>
                <a:gd name="T24" fmla="*/ 2 w 11"/>
                <a:gd name="T25" fmla="*/ 7 h 7"/>
                <a:gd name="T26" fmla="*/ 4 w 11"/>
                <a:gd name="T27" fmla="*/ 7 h 7"/>
                <a:gd name="T28" fmla="*/ 7 w 11"/>
                <a:gd name="T29" fmla="*/ 7 h 7"/>
                <a:gd name="T30" fmla="*/ 10 w 11"/>
                <a:gd name="T31" fmla="*/ 6 h 7"/>
                <a:gd name="T32" fmla="*/ 10 w 11"/>
                <a:gd name="T3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7">
                  <a:moveTo>
                    <a:pt x="10" y="6"/>
                  </a:moveTo>
                  <a:lnTo>
                    <a:pt x="10" y="6"/>
                  </a:lnTo>
                  <a:lnTo>
                    <a:pt x="11" y="3"/>
                  </a:lnTo>
                  <a:lnTo>
                    <a:pt x="11" y="3"/>
                  </a:lnTo>
                  <a:lnTo>
                    <a:pt x="10" y="1"/>
                  </a:lnTo>
                  <a:lnTo>
                    <a:pt x="9" y="0"/>
                  </a:lnTo>
                  <a:lnTo>
                    <a:pt x="5" y="0"/>
                  </a:lnTo>
                  <a:lnTo>
                    <a:pt x="2" y="3"/>
                  </a:lnTo>
                  <a:lnTo>
                    <a:pt x="2" y="3"/>
                  </a:lnTo>
                  <a:lnTo>
                    <a:pt x="2" y="5"/>
                  </a:lnTo>
                  <a:lnTo>
                    <a:pt x="2" y="5"/>
                  </a:lnTo>
                  <a:lnTo>
                    <a:pt x="0" y="6"/>
                  </a:lnTo>
                  <a:lnTo>
                    <a:pt x="2" y="7"/>
                  </a:lnTo>
                  <a:lnTo>
                    <a:pt x="4" y="7"/>
                  </a:lnTo>
                  <a:lnTo>
                    <a:pt x="7" y="7"/>
                  </a:lnTo>
                  <a:lnTo>
                    <a:pt x="10" y="6"/>
                  </a:lnTo>
                  <a:lnTo>
                    <a:pt x="10" y="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73"/>
            <p:cNvSpPr>
              <a:spLocks/>
            </p:cNvSpPr>
            <p:nvPr/>
          </p:nvSpPr>
          <p:spPr bwMode="auto">
            <a:xfrm>
              <a:off x="7732713" y="6122988"/>
              <a:ext cx="19050" cy="9525"/>
            </a:xfrm>
            <a:custGeom>
              <a:avLst/>
              <a:gdLst>
                <a:gd name="T0" fmla="*/ 7 w 34"/>
                <a:gd name="T1" fmla="*/ 9 h 18"/>
                <a:gd name="T2" fmla="*/ 7 w 34"/>
                <a:gd name="T3" fmla="*/ 9 h 18"/>
                <a:gd name="T4" fmla="*/ 11 w 34"/>
                <a:gd name="T5" fmla="*/ 10 h 18"/>
                <a:gd name="T6" fmla="*/ 11 w 34"/>
                <a:gd name="T7" fmla="*/ 10 h 18"/>
                <a:gd name="T8" fmla="*/ 14 w 34"/>
                <a:gd name="T9" fmla="*/ 12 h 18"/>
                <a:gd name="T10" fmla="*/ 17 w 34"/>
                <a:gd name="T11" fmla="*/ 15 h 18"/>
                <a:gd name="T12" fmla="*/ 19 w 34"/>
                <a:gd name="T13" fmla="*/ 17 h 18"/>
                <a:gd name="T14" fmla="*/ 22 w 34"/>
                <a:gd name="T15" fmla="*/ 18 h 18"/>
                <a:gd name="T16" fmla="*/ 22 w 34"/>
                <a:gd name="T17" fmla="*/ 18 h 18"/>
                <a:gd name="T18" fmla="*/ 26 w 34"/>
                <a:gd name="T19" fmla="*/ 18 h 18"/>
                <a:gd name="T20" fmla="*/ 31 w 34"/>
                <a:gd name="T21" fmla="*/ 18 h 18"/>
                <a:gd name="T22" fmla="*/ 33 w 34"/>
                <a:gd name="T23" fmla="*/ 17 h 18"/>
                <a:gd name="T24" fmla="*/ 34 w 34"/>
                <a:gd name="T25" fmla="*/ 15 h 18"/>
                <a:gd name="T26" fmla="*/ 34 w 34"/>
                <a:gd name="T27" fmla="*/ 12 h 18"/>
                <a:gd name="T28" fmla="*/ 34 w 34"/>
                <a:gd name="T29" fmla="*/ 10 h 18"/>
                <a:gd name="T30" fmla="*/ 34 w 34"/>
                <a:gd name="T31" fmla="*/ 10 h 18"/>
                <a:gd name="T32" fmla="*/ 34 w 34"/>
                <a:gd name="T33" fmla="*/ 9 h 18"/>
                <a:gd name="T34" fmla="*/ 34 w 34"/>
                <a:gd name="T35" fmla="*/ 9 h 18"/>
                <a:gd name="T36" fmla="*/ 31 w 34"/>
                <a:gd name="T37" fmla="*/ 4 h 18"/>
                <a:gd name="T38" fmla="*/ 26 w 34"/>
                <a:gd name="T39" fmla="*/ 2 h 18"/>
                <a:gd name="T40" fmla="*/ 22 w 34"/>
                <a:gd name="T41" fmla="*/ 1 h 18"/>
                <a:gd name="T42" fmla="*/ 19 w 34"/>
                <a:gd name="T43" fmla="*/ 1 h 18"/>
                <a:gd name="T44" fmla="*/ 19 w 34"/>
                <a:gd name="T45" fmla="*/ 1 h 18"/>
                <a:gd name="T46" fmla="*/ 11 w 34"/>
                <a:gd name="T47" fmla="*/ 0 h 18"/>
                <a:gd name="T48" fmla="*/ 5 w 34"/>
                <a:gd name="T49" fmla="*/ 0 h 18"/>
                <a:gd name="T50" fmla="*/ 0 w 34"/>
                <a:gd name="T51" fmla="*/ 1 h 18"/>
                <a:gd name="T52" fmla="*/ 0 w 34"/>
                <a:gd name="T53" fmla="*/ 1 h 18"/>
                <a:gd name="T54" fmla="*/ 0 w 34"/>
                <a:gd name="T55" fmla="*/ 1 h 18"/>
                <a:gd name="T56" fmla="*/ 0 w 34"/>
                <a:gd name="T57" fmla="*/ 2 h 18"/>
                <a:gd name="T58" fmla="*/ 2 w 34"/>
                <a:gd name="T59" fmla="*/ 4 h 18"/>
                <a:gd name="T60" fmla="*/ 7 w 34"/>
                <a:gd name="T61" fmla="*/ 9 h 18"/>
                <a:gd name="T62" fmla="*/ 7 w 34"/>
                <a:gd name="T63"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18">
                  <a:moveTo>
                    <a:pt x="7" y="9"/>
                  </a:moveTo>
                  <a:lnTo>
                    <a:pt x="7" y="9"/>
                  </a:lnTo>
                  <a:lnTo>
                    <a:pt x="11" y="10"/>
                  </a:lnTo>
                  <a:lnTo>
                    <a:pt x="11" y="10"/>
                  </a:lnTo>
                  <a:lnTo>
                    <a:pt x="14" y="12"/>
                  </a:lnTo>
                  <a:lnTo>
                    <a:pt x="17" y="15"/>
                  </a:lnTo>
                  <a:lnTo>
                    <a:pt x="19" y="17"/>
                  </a:lnTo>
                  <a:lnTo>
                    <a:pt x="22" y="18"/>
                  </a:lnTo>
                  <a:lnTo>
                    <a:pt x="22" y="18"/>
                  </a:lnTo>
                  <a:lnTo>
                    <a:pt x="26" y="18"/>
                  </a:lnTo>
                  <a:lnTo>
                    <a:pt x="31" y="18"/>
                  </a:lnTo>
                  <a:lnTo>
                    <a:pt x="33" y="17"/>
                  </a:lnTo>
                  <a:lnTo>
                    <a:pt x="34" y="15"/>
                  </a:lnTo>
                  <a:lnTo>
                    <a:pt x="34" y="12"/>
                  </a:lnTo>
                  <a:lnTo>
                    <a:pt x="34" y="10"/>
                  </a:lnTo>
                  <a:lnTo>
                    <a:pt x="34" y="10"/>
                  </a:lnTo>
                  <a:lnTo>
                    <a:pt x="34" y="9"/>
                  </a:lnTo>
                  <a:lnTo>
                    <a:pt x="34" y="9"/>
                  </a:lnTo>
                  <a:lnTo>
                    <a:pt x="31" y="4"/>
                  </a:lnTo>
                  <a:lnTo>
                    <a:pt x="26" y="2"/>
                  </a:lnTo>
                  <a:lnTo>
                    <a:pt x="22" y="1"/>
                  </a:lnTo>
                  <a:lnTo>
                    <a:pt x="19" y="1"/>
                  </a:lnTo>
                  <a:lnTo>
                    <a:pt x="19" y="1"/>
                  </a:lnTo>
                  <a:lnTo>
                    <a:pt x="11" y="0"/>
                  </a:lnTo>
                  <a:lnTo>
                    <a:pt x="5" y="0"/>
                  </a:lnTo>
                  <a:lnTo>
                    <a:pt x="0" y="1"/>
                  </a:lnTo>
                  <a:lnTo>
                    <a:pt x="0" y="1"/>
                  </a:lnTo>
                  <a:lnTo>
                    <a:pt x="0" y="1"/>
                  </a:lnTo>
                  <a:lnTo>
                    <a:pt x="0" y="2"/>
                  </a:lnTo>
                  <a:lnTo>
                    <a:pt x="2" y="4"/>
                  </a:lnTo>
                  <a:lnTo>
                    <a:pt x="7" y="9"/>
                  </a:lnTo>
                  <a:lnTo>
                    <a:pt x="7" y="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7607301" y="6027738"/>
              <a:ext cx="23813" cy="25400"/>
            </a:xfrm>
            <a:custGeom>
              <a:avLst/>
              <a:gdLst>
                <a:gd name="T0" fmla="*/ 10 w 46"/>
                <a:gd name="T1" fmla="*/ 47 h 47"/>
                <a:gd name="T2" fmla="*/ 10 w 46"/>
                <a:gd name="T3" fmla="*/ 47 h 47"/>
                <a:gd name="T4" fmla="*/ 15 w 46"/>
                <a:gd name="T5" fmla="*/ 46 h 47"/>
                <a:gd name="T6" fmla="*/ 21 w 46"/>
                <a:gd name="T7" fmla="*/ 44 h 47"/>
                <a:gd name="T8" fmla="*/ 31 w 46"/>
                <a:gd name="T9" fmla="*/ 40 h 47"/>
                <a:gd name="T10" fmla="*/ 31 w 46"/>
                <a:gd name="T11" fmla="*/ 40 h 47"/>
                <a:gd name="T12" fmla="*/ 36 w 46"/>
                <a:gd name="T13" fmla="*/ 36 h 47"/>
                <a:gd name="T14" fmla="*/ 41 w 46"/>
                <a:gd name="T15" fmla="*/ 33 h 47"/>
                <a:gd name="T16" fmla="*/ 45 w 46"/>
                <a:gd name="T17" fmla="*/ 29 h 47"/>
                <a:gd name="T18" fmla="*/ 46 w 46"/>
                <a:gd name="T19" fmla="*/ 26 h 47"/>
                <a:gd name="T20" fmla="*/ 46 w 46"/>
                <a:gd name="T21" fmla="*/ 24 h 47"/>
                <a:gd name="T22" fmla="*/ 46 w 46"/>
                <a:gd name="T23" fmla="*/ 24 h 47"/>
                <a:gd name="T24" fmla="*/ 46 w 46"/>
                <a:gd name="T25" fmla="*/ 24 h 47"/>
                <a:gd name="T26" fmla="*/ 46 w 46"/>
                <a:gd name="T27" fmla="*/ 24 h 47"/>
                <a:gd name="T28" fmla="*/ 46 w 46"/>
                <a:gd name="T29" fmla="*/ 18 h 47"/>
                <a:gd name="T30" fmla="*/ 45 w 46"/>
                <a:gd name="T31" fmla="*/ 12 h 47"/>
                <a:gd name="T32" fmla="*/ 43 w 46"/>
                <a:gd name="T33" fmla="*/ 7 h 47"/>
                <a:gd name="T34" fmla="*/ 41 w 46"/>
                <a:gd name="T35" fmla="*/ 4 h 47"/>
                <a:gd name="T36" fmla="*/ 41 w 46"/>
                <a:gd name="T37" fmla="*/ 4 h 47"/>
                <a:gd name="T38" fmla="*/ 38 w 46"/>
                <a:gd name="T39" fmla="*/ 3 h 47"/>
                <a:gd name="T40" fmla="*/ 34 w 46"/>
                <a:gd name="T41" fmla="*/ 0 h 47"/>
                <a:gd name="T42" fmla="*/ 30 w 46"/>
                <a:gd name="T43" fmla="*/ 0 h 47"/>
                <a:gd name="T44" fmla="*/ 25 w 46"/>
                <a:gd name="T45" fmla="*/ 0 h 47"/>
                <a:gd name="T46" fmla="*/ 25 w 46"/>
                <a:gd name="T47" fmla="*/ 0 h 47"/>
                <a:gd name="T48" fmla="*/ 23 w 46"/>
                <a:gd name="T49" fmla="*/ 1 h 47"/>
                <a:gd name="T50" fmla="*/ 21 w 46"/>
                <a:gd name="T51" fmla="*/ 3 h 47"/>
                <a:gd name="T52" fmla="*/ 17 w 46"/>
                <a:gd name="T53" fmla="*/ 6 h 47"/>
                <a:gd name="T54" fmla="*/ 15 w 46"/>
                <a:gd name="T55" fmla="*/ 10 h 47"/>
                <a:gd name="T56" fmla="*/ 14 w 46"/>
                <a:gd name="T57" fmla="*/ 11 h 47"/>
                <a:gd name="T58" fmla="*/ 11 w 46"/>
                <a:gd name="T59" fmla="*/ 11 h 47"/>
                <a:gd name="T60" fmla="*/ 11 w 46"/>
                <a:gd name="T61" fmla="*/ 11 h 47"/>
                <a:gd name="T62" fmla="*/ 8 w 46"/>
                <a:gd name="T63" fmla="*/ 11 h 47"/>
                <a:gd name="T64" fmla="*/ 4 w 46"/>
                <a:gd name="T65" fmla="*/ 12 h 47"/>
                <a:gd name="T66" fmla="*/ 2 w 46"/>
                <a:gd name="T67" fmla="*/ 14 h 47"/>
                <a:gd name="T68" fmla="*/ 2 w 46"/>
                <a:gd name="T69" fmla="*/ 19 h 47"/>
                <a:gd name="T70" fmla="*/ 2 w 46"/>
                <a:gd name="T71" fmla="*/ 19 h 47"/>
                <a:gd name="T72" fmla="*/ 3 w 46"/>
                <a:gd name="T73" fmla="*/ 24 h 47"/>
                <a:gd name="T74" fmla="*/ 3 w 46"/>
                <a:gd name="T75" fmla="*/ 24 h 47"/>
                <a:gd name="T76" fmla="*/ 4 w 46"/>
                <a:gd name="T77" fmla="*/ 28 h 47"/>
                <a:gd name="T78" fmla="*/ 3 w 46"/>
                <a:gd name="T79" fmla="*/ 31 h 47"/>
                <a:gd name="T80" fmla="*/ 2 w 46"/>
                <a:gd name="T81" fmla="*/ 32 h 47"/>
                <a:gd name="T82" fmla="*/ 2 w 46"/>
                <a:gd name="T83" fmla="*/ 32 h 47"/>
                <a:gd name="T84" fmla="*/ 0 w 46"/>
                <a:gd name="T85" fmla="*/ 33 h 47"/>
                <a:gd name="T86" fmla="*/ 0 w 46"/>
                <a:gd name="T87" fmla="*/ 35 h 47"/>
                <a:gd name="T88" fmla="*/ 1 w 46"/>
                <a:gd name="T89" fmla="*/ 40 h 47"/>
                <a:gd name="T90" fmla="*/ 4 w 46"/>
                <a:gd name="T91" fmla="*/ 44 h 47"/>
                <a:gd name="T92" fmla="*/ 7 w 46"/>
                <a:gd name="T93" fmla="*/ 46 h 47"/>
                <a:gd name="T94" fmla="*/ 10 w 46"/>
                <a:gd name="T95" fmla="*/ 47 h 47"/>
                <a:gd name="T96" fmla="*/ 10 w 46"/>
                <a:gd name="T9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 h="47">
                  <a:moveTo>
                    <a:pt x="10" y="47"/>
                  </a:moveTo>
                  <a:lnTo>
                    <a:pt x="10" y="47"/>
                  </a:lnTo>
                  <a:lnTo>
                    <a:pt x="15" y="46"/>
                  </a:lnTo>
                  <a:lnTo>
                    <a:pt x="21" y="44"/>
                  </a:lnTo>
                  <a:lnTo>
                    <a:pt x="31" y="40"/>
                  </a:lnTo>
                  <a:lnTo>
                    <a:pt x="31" y="40"/>
                  </a:lnTo>
                  <a:lnTo>
                    <a:pt x="36" y="36"/>
                  </a:lnTo>
                  <a:lnTo>
                    <a:pt x="41" y="33"/>
                  </a:lnTo>
                  <a:lnTo>
                    <a:pt x="45" y="29"/>
                  </a:lnTo>
                  <a:lnTo>
                    <a:pt x="46" y="26"/>
                  </a:lnTo>
                  <a:lnTo>
                    <a:pt x="46" y="24"/>
                  </a:lnTo>
                  <a:lnTo>
                    <a:pt x="46" y="24"/>
                  </a:lnTo>
                  <a:lnTo>
                    <a:pt x="46" y="24"/>
                  </a:lnTo>
                  <a:lnTo>
                    <a:pt x="46" y="24"/>
                  </a:lnTo>
                  <a:lnTo>
                    <a:pt x="46" y="18"/>
                  </a:lnTo>
                  <a:lnTo>
                    <a:pt x="45" y="12"/>
                  </a:lnTo>
                  <a:lnTo>
                    <a:pt x="43" y="7"/>
                  </a:lnTo>
                  <a:lnTo>
                    <a:pt x="41" y="4"/>
                  </a:lnTo>
                  <a:lnTo>
                    <a:pt x="41" y="4"/>
                  </a:lnTo>
                  <a:lnTo>
                    <a:pt x="38" y="3"/>
                  </a:lnTo>
                  <a:lnTo>
                    <a:pt x="34" y="0"/>
                  </a:lnTo>
                  <a:lnTo>
                    <a:pt x="30" y="0"/>
                  </a:lnTo>
                  <a:lnTo>
                    <a:pt x="25" y="0"/>
                  </a:lnTo>
                  <a:lnTo>
                    <a:pt x="25" y="0"/>
                  </a:lnTo>
                  <a:lnTo>
                    <a:pt x="23" y="1"/>
                  </a:lnTo>
                  <a:lnTo>
                    <a:pt x="21" y="3"/>
                  </a:lnTo>
                  <a:lnTo>
                    <a:pt x="17" y="6"/>
                  </a:lnTo>
                  <a:lnTo>
                    <a:pt x="15" y="10"/>
                  </a:lnTo>
                  <a:lnTo>
                    <a:pt x="14" y="11"/>
                  </a:lnTo>
                  <a:lnTo>
                    <a:pt x="11" y="11"/>
                  </a:lnTo>
                  <a:lnTo>
                    <a:pt x="11" y="11"/>
                  </a:lnTo>
                  <a:lnTo>
                    <a:pt x="8" y="11"/>
                  </a:lnTo>
                  <a:lnTo>
                    <a:pt x="4" y="12"/>
                  </a:lnTo>
                  <a:lnTo>
                    <a:pt x="2" y="14"/>
                  </a:lnTo>
                  <a:lnTo>
                    <a:pt x="2" y="19"/>
                  </a:lnTo>
                  <a:lnTo>
                    <a:pt x="2" y="19"/>
                  </a:lnTo>
                  <a:lnTo>
                    <a:pt x="3" y="24"/>
                  </a:lnTo>
                  <a:lnTo>
                    <a:pt x="3" y="24"/>
                  </a:lnTo>
                  <a:lnTo>
                    <a:pt x="4" y="28"/>
                  </a:lnTo>
                  <a:lnTo>
                    <a:pt x="3" y="31"/>
                  </a:lnTo>
                  <a:lnTo>
                    <a:pt x="2" y="32"/>
                  </a:lnTo>
                  <a:lnTo>
                    <a:pt x="2" y="32"/>
                  </a:lnTo>
                  <a:lnTo>
                    <a:pt x="0" y="33"/>
                  </a:lnTo>
                  <a:lnTo>
                    <a:pt x="0" y="35"/>
                  </a:lnTo>
                  <a:lnTo>
                    <a:pt x="1" y="40"/>
                  </a:lnTo>
                  <a:lnTo>
                    <a:pt x="4" y="44"/>
                  </a:lnTo>
                  <a:lnTo>
                    <a:pt x="7" y="46"/>
                  </a:lnTo>
                  <a:lnTo>
                    <a:pt x="10" y="47"/>
                  </a:lnTo>
                  <a:lnTo>
                    <a:pt x="10" y="4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7623176" y="6008688"/>
              <a:ext cx="50800" cy="49213"/>
            </a:xfrm>
            <a:custGeom>
              <a:avLst/>
              <a:gdLst>
                <a:gd name="T0" fmla="*/ 22 w 97"/>
                <a:gd name="T1" fmla="*/ 43 h 91"/>
                <a:gd name="T2" fmla="*/ 32 w 97"/>
                <a:gd name="T3" fmla="*/ 46 h 91"/>
                <a:gd name="T4" fmla="*/ 44 w 97"/>
                <a:gd name="T5" fmla="*/ 52 h 91"/>
                <a:gd name="T6" fmla="*/ 43 w 97"/>
                <a:gd name="T7" fmla="*/ 54 h 91"/>
                <a:gd name="T8" fmla="*/ 37 w 97"/>
                <a:gd name="T9" fmla="*/ 57 h 91"/>
                <a:gd name="T10" fmla="*/ 25 w 97"/>
                <a:gd name="T11" fmla="*/ 68 h 91"/>
                <a:gd name="T12" fmla="*/ 21 w 97"/>
                <a:gd name="T13" fmla="*/ 73 h 91"/>
                <a:gd name="T14" fmla="*/ 23 w 97"/>
                <a:gd name="T15" fmla="*/ 76 h 91"/>
                <a:gd name="T16" fmla="*/ 37 w 97"/>
                <a:gd name="T17" fmla="*/ 83 h 91"/>
                <a:gd name="T18" fmla="*/ 35 w 97"/>
                <a:gd name="T19" fmla="*/ 86 h 91"/>
                <a:gd name="T20" fmla="*/ 35 w 97"/>
                <a:gd name="T21" fmla="*/ 90 h 91"/>
                <a:gd name="T22" fmla="*/ 36 w 97"/>
                <a:gd name="T23" fmla="*/ 91 h 91"/>
                <a:gd name="T24" fmla="*/ 39 w 97"/>
                <a:gd name="T25" fmla="*/ 91 h 91"/>
                <a:gd name="T26" fmla="*/ 46 w 97"/>
                <a:gd name="T27" fmla="*/ 86 h 91"/>
                <a:gd name="T28" fmla="*/ 50 w 97"/>
                <a:gd name="T29" fmla="*/ 85 h 91"/>
                <a:gd name="T30" fmla="*/ 64 w 97"/>
                <a:gd name="T31" fmla="*/ 88 h 91"/>
                <a:gd name="T32" fmla="*/ 79 w 97"/>
                <a:gd name="T33" fmla="*/ 90 h 91"/>
                <a:gd name="T34" fmla="*/ 82 w 97"/>
                <a:gd name="T35" fmla="*/ 89 h 91"/>
                <a:gd name="T36" fmla="*/ 91 w 97"/>
                <a:gd name="T37" fmla="*/ 84 h 91"/>
                <a:gd name="T38" fmla="*/ 97 w 97"/>
                <a:gd name="T39" fmla="*/ 76 h 91"/>
                <a:gd name="T40" fmla="*/ 97 w 97"/>
                <a:gd name="T41" fmla="*/ 74 h 91"/>
                <a:gd name="T42" fmla="*/ 91 w 97"/>
                <a:gd name="T43" fmla="*/ 62 h 91"/>
                <a:gd name="T44" fmla="*/ 79 w 97"/>
                <a:gd name="T45" fmla="*/ 54 h 91"/>
                <a:gd name="T46" fmla="*/ 75 w 97"/>
                <a:gd name="T47" fmla="*/ 50 h 91"/>
                <a:gd name="T48" fmla="*/ 70 w 97"/>
                <a:gd name="T49" fmla="*/ 46 h 91"/>
                <a:gd name="T50" fmla="*/ 56 w 97"/>
                <a:gd name="T51" fmla="*/ 31 h 91"/>
                <a:gd name="T52" fmla="*/ 55 w 97"/>
                <a:gd name="T53" fmla="*/ 28 h 91"/>
                <a:gd name="T54" fmla="*/ 56 w 97"/>
                <a:gd name="T55" fmla="*/ 23 h 91"/>
                <a:gd name="T56" fmla="*/ 57 w 97"/>
                <a:gd name="T57" fmla="*/ 14 h 91"/>
                <a:gd name="T58" fmla="*/ 56 w 97"/>
                <a:gd name="T59" fmla="*/ 12 h 91"/>
                <a:gd name="T60" fmla="*/ 47 w 97"/>
                <a:gd name="T61" fmla="*/ 6 h 91"/>
                <a:gd name="T62" fmla="*/ 37 w 97"/>
                <a:gd name="T63" fmla="*/ 2 h 91"/>
                <a:gd name="T64" fmla="*/ 35 w 97"/>
                <a:gd name="T65" fmla="*/ 0 h 91"/>
                <a:gd name="T66" fmla="*/ 28 w 97"/>
                <a:gd name="T67" fmla="*/ 2 h 91"/>
                <a:gd name="T68" fmla="*/ 20 w 97"/>
                <a:gd name="T69" fmla="*/ 9 h 91"/>
                <a:gd name="T70" fmla="*/ 18 w 97"/>
                <a:gd name="T71" fmla="*/ 10 h 91"/>
                <a:gd name="T72" fmla="*/ 13 w 97"/>
                <a:gd name="T73" fmla="*/ 10 h 91"/>
                <a:gd name="T74" fmla="*/ 5 w 97"/>
                <a:gd name="T75" fmla="*/ 9 h 91"/>
                <a:gd name="T76" fmla="*/ 3 w 97"/>
                <a:gd name="T77" fmla="*/ 10 h 91"/>
                <a:gd name="T78" fmla="*/ 0 w 97"/>
                <a:gd name="T79" fmla="*/ 17 h 91"/>
                <a:gd name="T80" fmla="*/ 4 w 97"/>
                <a:gd name="T81" fmla="*/ 25 h 91"/>
                <a:gd name="T82" fmla="*/ 11 w 97"/>
                <a:gd name="T83" fmla="*/ 34 h 91"/>
                <a:gd name="T84" fmla="*/ 22 w 97"/>
                <a:gd name="T85" fmla="*/ 4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 h="91">
                  <a:moveTo>
                    <a:pt x="22" y="43"/>
                  </a:moveTo>
                  <a:lnTo>
                    <a:pt x="22" y="43"/>
                  </a:lnTo>
                  <a:lnTo>
                    <a:pt x="32" y="46"/>
                  </a:lnTo>
                  <a:lnTo>
                    <a:pt x="32" y="46"/>
                  </a:lnTo>
                  <a:lnTo>
                    <a:pt x="42" y="49"/>
                  </a:lnTo>
                  <a:lnTo>
                    <a:pt x="44" y="52"/>
                  </a:lnTo>
                  <a:lnTo>
                    <a:pt x="44" y="53"/>
                  </a:lnTo>
                  <a:lnTo>
                    <a:pt x="43" y="54"/>
                  </a:lnTo>
                  <a:lnTo>
                    <a:pt x="43" y="54"/>
                  </a:lnTo>
                  <a:lnTo>
                    <a:pt x="37" y="57"/>
                  </a:lnTo>
                  <a:lnTo>
                    <a:pt x="30" y="62"/>
                  </a:lnTo>
                  <a:lnTo>
                    <a:pt x="25" y="68"/>
                  </a:lnTo>
                  <a:lnTo>
                    <a:pt x="21" y="73"/>
                  </a:lnTo>
                  <a:lnTo>
                    <a:pt x="21" y="73"/>
                  </a:lnTo>
                  <a:lnTo>
                    <a:pt x="22" y="75"/>
                  </a:lnTo>
                  <a:lnTo>
                    <a:pt x="23" y="76"/>
                  </a:lnTo>
                  <a:lnTo>
                    <a:pt x="28" y="79"/>
                  </a:lnTo>
                  <a:lnTo>
                    <a:pt x="37" y="83"/>
                  </a:lnTo>
                  <a:lnTo>
                    <a:pt x="37" y="83"/>
                  </a:lnTo>
                  <a:lnTo>
                    <a:pt x="35" y="86"/>
                  </a:lnTo>
                  <a:lnTo>
                    <a:pt x="34" y="89"/>
                  </a:lnTo>
                  <a:lnTo>
                    <a:pt x="35" y="90"/>
                  </a:lnTo>
                  <a:lnTo>
                    <a:pt x="36" y="91"/>
                  </a:lnTo>
                  <a:lnTo>
                    <a:pt x="36" y="91"/>
                  </a:lnTo>
                  <a:lnTo>
                    <a:pt x="37" y="91"/>
                  </a:lnTo>
                  <a:lnTo>
                    <a:pt x="39" y="91"/>
                  </a:lnTo>
                  <a:lnTo>
                    <a:pt x="42" y="89"/>
                  </a:lnTo>
                  <a:lnTo>
                    <a:pt x="46" y="86"/>
                  </a:lnTo>
                  <a:lnTo>
                    <a:pt x="50" y="85"/>
                  </a:lnTo>
                  <a:lnTo>
                    <a:pt x="50" y="85"/>
                  </a:lnTo>
                  <a:lnTo>
                    <a:pt x="57" y="85"/>
                  </a:lnTo>
                  <a:lnTo>
                    <a:pt x="64" y="88"/>
                  </a:lnTo>
                  <a:lnTo>
                    <a:pt x="72" y="89"/>
                  </a:lnTo>
                  <a:lnTo>
                    <a:pt x="79" y="90"/>
                  </a:lnTo>
                  <a:lnTo>
                    <a:pt x="79" y="90"/>
                  </a:lnTo>
                  <a:lnTo>
                    <a:pt x="82" y="89"/>
                  </a:lnTo>
                  <a:lnTo>
                    <a:pt x="85" y="88"/>
                  </a:lnTo>
                  <a:lnTo>
                    <a:pt x="91" y="84"/>
                  </a:lnTo>
                  <a:lnTo>
                    <a:pt x="96" y="78"/>
                  </a:lnTo>
                  <a:lnTo>
                    <a:pt x="97" y="76"/>
                  </a:lnTo>
                  <a:lnTo>
                    <a:pt x="97" y="74"/>
                  </a:lnTo>
                  <a:lnTo>
                    <a:pt x="97" y="74"/>
                  </a:lnTo>
                  <a:lnTo>
                    <a:pt x="94" y="68"/>
                  </a:lnTo>
                  <a:lnTo>
                    <a:pt x="91" y="62"/>
                  </a:lnTo>
                  <a:lnTo>
                    <a:pt x="85" y="57"/>
                  </a:lnTo>
                  <a:lnTo>
                    <a:pt x="79" y="54"/>
                  </a:lnTo>
                  <a:lnTo>
                    <a:pt x="79" y="54"/>
                  </a:lnTo>
                  <a:lnTo>
                    <a:pt x="75" y="50"/>
                  </a:lnTo>
                  <a:lnTo>
                    <a:pt x="70" y="46"/>
                  </a:lnTo>
                  <a:lnTo>
                    <a:pt x="70" y="46"/>
                  </a:lnTo>
                  <a:lnTo>
                    <a:pt x="63" y="36"/>
                  </a:lnTo>
                  <a:lnTo>
                    <a:pt x="56" y="31"/>
                  </a:lnTo>
                  <a:lnTo>
                    <a:pt x="56" y="31"/>
                  </a:lnTo>
                  <a:lnTo>
                    <a:pt x="55" y="28"/>
                  </a:lnTo>
                  <a:lnTo>
                    <a:pt x="55" y="27"/>
                  </a:lnTo>
                  <a:lnTo>
                    <a:pt x="56" y="23"/>
                  </a:lnTo>
                  <a:lnTo>
                    <a:pt x="57" y="17"/>
                  </a:lnTo>
                  <a:lnTo>
                    <a:pt x="57" y="14"/>
                  </a:lnTo>
                  <a:lnTo>
                    <a:pt x="56" y="12"/>
                  </a:lnTo>
                  <a:lnTo>
                    <a:pt x="56" y="12"/>
                  </a:lnTo>
                  <a:lnTo>
                    <a:pt x="51" y="9"/>
                  </a:lnTo>
                  <a:lnTo>
                    <a:pt x="47" y="6"/>
                  </a:lnTo>
                  <a:lnTo>
                    <a:pt x="43" y="4"/>
                  </a:lnTo>
                  <a:lnTo>
                    <a:pt x="37" y="2"/>
                  </a:lnTo>
                  <a:lnTo>
                    <a:pt x="37" y="2"/>
                  </a:lnTo>
                  <a:lnTo>
                    <a:pt x="35" y="0"/>
                  </a:lnTo>
                  <a:lnTo>
                    <a:pt x="33" y="0"/>
                  </a:lnTo>
                  <a:lnTo>
                    <a:pt x="28" y="2"/>
                  </a:lnTo>
                  <a:lnTo>
                    <a:pt x="23" y="4"/>
                  </a:lnTo>
                  <a:lnTo>
                    <a:pt x="20" y="9"/>
                  </a:lnTo>
                  <a:lnTo>
                    <a:pt x="20" y="9"/>
                  </a:lnTo>
                  <a:lnTo>
                    <a:pt x="18" y="10"/>
                  </a:lnTo>
                  <a:lnTo>
                    <a:pt x="17" y="10"/>
                  </a:lnTo>
                  <a:lnTo>
                    <a:pt x="13" y="10"/>
                  </a:lnTo>
                  <a:lnTo>
                    <a:pt x="8" y="9"/>
                  </a:lnTo>
                  <a:lnTo>
                    <a:pt x="5" y="9"/>
                  </a:lnTo>
                  <a:lnTo>
                    <a:pt x="5" y="9"/>
                  </a:lnTo>
                  <a:lnTo>
                    <a:pt x="3" y="10"/>
                  </a:lnTo>
                  <a:lnTo>
                    <a:pt x="1" y="12"/>
                  </a:lnTo>
                  <a:lnTo>
                    <a:pt x="0" y="17"/>
                  </a:lnTo>
                  <a:lnTo>
                    <a:pt x="1" y="21"/>
                  </a:lnTo>
                  <a:lnTo>
                    <a:pt x="4" y="25"/>
                  </a:lnTo>
                  <a:lnTo>
                    <a:pt x="4" y="25"/>
                  </a:lnTo>
                  <a:lnTo>
                    <a:pt x="11" y="34"/>
                  </a:lnTo>
                  <a:lnTo>
                    <a:pt x="17" y="39"/>
                  </a:lnTo>
                  <a:lnTo>
                    <a:pt x="22" y="43"/>
                  </a:lnTo>
                  <a:lnTo>
                    <a:pt x="22" y="4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6"/>
            <p:cNvSpPr>
              <a:spLocks/>
            </p:cNvSpPr>
            <p:nvPr/>
          </p:nvSpPr>
          <p:spPr bwMode="auto">
            <a:xfrm>
              <a:off x="7608888" y="6127750"/>
              <a:ext cx="117475" cy="38100"/>
            </a:xfrm>
            <a:custGeom>
              <a:avLst/>
              <a:gdLst>
                <a:gd name="T0" fmla="*/ 221 w 221"/>
                <a:gd name="T1" fmla="*/ 22 h 71"/>
                <a:gd name="T2" fmla="*/ 221 w 221"/>
                <a:gd name="T3" fmla="*/ 22 h 71"/>
                <a:gd name="T4" fmla="*/ 219 w 221"/>
                <a:gd name="T5" fmla="*/ 15 h 71"/>
                <a:gd name="T6" fmla="*/ 219 w 221"/>
                <a:gd name="T7" fmla="*/ 15 h 71"/>
                <a:gd name="T8" fmla="*/ 217 w 221"/>
                <a:gd name="T9" fmla="*/ 9 h 71"/>
                <a:gd name="T10" fmla="*/ 213 w 221"/>
                <a:gd name="T11" fmla="*/ 4 h 71"/>
                <a:gd name="T12" fmla="*/ 209 w 221"/>
                <a:gd name="T13" fmla="*/ 2 h 71"/>
                <a:gd name="T14" fmla="*/ 204 w 221"/>
                <a:gd name="T15" fmla="*/ 1 h 71"/>
                <a:gd name="T16" fmla="*/ 200 w 221"/>
                <a:gd name="T17" fmla="*/ 0 h 71"/>
                <a:gd name="T18" fmla="*/ 196 w 221"/>
                <a:gd name="T19" fmla="*/ 1 h 71"/>
                <a:gd name="T20" fmla="*/ 190 w 221"/>
                <a:gd name="T21" fmla="*/ 2 h 71"/>
                <a:gd name="T22" fmla="*/ 190 w 221"/>
                <a:gd name="T23" fmla="*/ 2 h 71"/>
                <a:gd name="T24" fmla="*/ 180 w 221"/>
                <a:gd name="T25" fmla="*/ 4 h 71"/>
                <a:gd name="T26" fmla="*/ 162 w 221"/>
                <a:gd name="T27" fmla="*/ 4 h 71"/>
                <a:gd name="T28" fmla="*/ 135 w 221"/>
                <a:gd name="T29" fmla="*/ 4 h 71"/>
                <a:gd name="T30" fmla="*/ 135 w 221"/>
                <a:gd name="T31" fmla="*/ 4 h 71"/>
                <a:gd name="T32" fmla="*/ 130 w 221"/>
                <a:gd name="T33" fmla="*/ 6 h 71"/>
                <a:gd name="T34" fmla="*/ 118 w 221"/>
                <a:gd name="T35" fmla="*/ 9 h 71"/>
                <a:gd name="T36" fmla="*/ 98 w 221"/>
                <a:gd name="T37" fmla="*/ 17 h 71"/>
                <a:gd name="T38" fmla="*/ 98 w 221"/>
                <a:gd name="T39" fmla="*/ 17 h 71"/>
                <a:gd name="T40" fmla="*/ 83 w 221"/>
                <a:gd name="T41" fmla="*/ 22 h 71"/>
                <a:gd name="T42" fmla="*/ 71 w 221"/>
                <a:gd name="T43" fmla="*/ 26 h 71"/>
                <a:gd name="T44" fmla="*/ 71 w 221"/>
                <a:gd name="T45" fmla="*/ 26 h 71"/>
                <a:gd name="T46" fmla="*/ 67 w 221"/>
                <a:gd name="T47" fmla="*/ 26 h 71"/>
                <a:gd name="T48" fmla="*/ 59 w 221"/>
                <a:gd name="T49" fmla="*/ 26 h 71"/>
                <a:gd name="T50" fmla="*/ 49 w 221"/>
                <a:gd name="T51" fmla="*/ 25 h 71"/>
                <a:gd name="T52" fmla="*/ 45 w 221"/>
                <a:gd name="T53" fmla="*/ 26 h 71"/>
                <a:gd name="T54" fmla="*/ 41 w 221"/>
                <a:gd name="T55" fmla="*/ 28 h 71"/>
                <a:gd name="T56" fmla="*/ 41 w 221"/>
                <a:gd name="T57" fmla="*/ 28 h 71"/>
                <a:gd name="T58" fmla="*/ 34 w 221"/>
                <a:gd name="T59" fmla="*/ 32 h 71"/>
                <a:gd name="T60" fmla="*/ 27 w 221"/>
                <a:gd name="T61" fmla="*/ 37 h 71"/>
                <a:gd name="T62" fmla="*/ 21 w 221"/>
                <a:gd name="T63" fmla="*/ 42 h 71"/>
                <a:gd name="T64" fmla="*/ 18 w 221"/>
                <a:gd name="T65" fmla="*/ 43 h 71"/>
                <a:gd name="T66" fmla="*/ 18 w 221"/>
                <a:gd name="T67" fmla="*/ 43 h 71"/>
                <a:gd name="T68" fmla="*/ 16 w 221"/>
                <a:gd name="T69" fmla="*/ 44 h 71"/>
                <a:gd name="T70" fmla="*/ 11 w 221"/>
                <a:gd name="T71" fmla="*/ 47 h 71"/>
                <a:gd name="T72" fmla="*/ 6 w 221"/>
                <a:gd name="T73" fmla="*/ 53 h 71"/>
                <a:gd name="T74" fmla="*/ 2 w 221"/>
                <a:gd name="T75" fmla="*/ 62 h 71"/>
                <a:gd name="T76" fmla="*/ 2 w 221"/>
                <a:gd name="T77" fmla="*/ 62 h 71"/>
                <a:gd name="T78" fmla="*/ 0 w 221"/>
                <a:gd name="T79" fmla="*/ 71 h 71"/>
                <a:gd name="T80" fmla="*/ 0 w 221"/>
                <a:gd name="T81" fmla="*/ 71 h 71"/>
                <a:gd name="T82" fmla="*/ 26 w 221"/>
                <a:gd name="T83" fmla="*/ 59 h 71"/>
                <a:gd name="T84" fmla="*/ 53 w 221"/>
                <a:gd name="T85" fmla="*/ 50 h 71"/>
                <a:gd name="T86" fmla="*/ 80 w 221"/>
                <a:gd name="T87" fmla="*/ 42 h 71"/>
                <a:gd name="T88" fmla="*/ 107 w 221"/>
                <a:gd name="T89" fmla="*/ 35 h 71"/>
                <a:gd name="T90" fmla="*/ 135 w 221"/>
                <a:gd name="T91" fmla="*/ 29 h 71"/>
                <a:gd name="T92" fmla="*/ 164 w 221"/>
                <a:gd name="T93" fmla="*/ 25 h 71"/>
                <a:gd name="T94" fmla="*/ 192 w 221"/>
                <a:gd name="T95" fmla="*/ 23 h 71"/>
                <a:gd name="T96" fmla="*/ 221 w 221"/>
                <a:gd name="T97" fmla="*/ 22 h 71"/>
                <a:gd name="T98" fmla="*/ 221 w 221"/>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1" h="71">
                  <a:moveTo>
                    <a:pt x="221" y="22"/>
                  </a:moveTo>
                  <a:lnTo>
                    <a:pt x="221" y="22"/>
                  </a:lnTo>
                  <a:lnTo>
                    <a:pt x="219" y="15"/>
                  </a:lnTo>
                  <a:lnTo>
                    <a:pt x="219" y="15"/>
                  </a:lnTo>
                  <a:lnTo>
                    <a:pt x="217" y="9"/>
                  </a:lnTo>
                  <a:lnTo>
                    <a:pt x="213" y="4"/>
                  </a:lnTo>
                  <a:lnTo>
                    <a:pt x="209" y="2"/>
                  </a:lnTo>
                  <a:lnTo>
                    <a:pt x="204" y="1"/>
                  </a:lnTo>
                  <a:lnTo>
                    <a:pt x="200" y="0"/>
                  </a:lnTo>
                  <a:lnTo>
                    <a:pt x="196" y="1"/>
                  </a:lnTo>
                  <a:lnTo>
                    <a:pt x="190" y="2"/>
                  </a:lnTo>
                  <a:lnTo>
                    <a:pt x="190" y="2"/>
                  </a:lnTo>
                  <a:lnTo>
                    <a:pt x="180" y="4"/>
                  </a:lnTo>
                  <a:lnTo>
                    <a:pt x="162" y="4"/>
                  </a:lnTo>
                  <a:lnTo>
                    <a:pt x="135" y="4"/>
                  </a:lnTo>
                  <a:lnTo>
                    <a:pt x="135" y="4"/>
                  </a:lnTo>
                  <a:lnTo>
                    <a:pt x="130" y="6"/>
                  </a:lnTo>
                  <a:lnTo>
                    <a:pt x="118" y="9"/>
                  </a:lnTo>
                  <a:lnTo>
                    <a:pt x="98" y="17"/>
                  </a:lnTo>
                  <a:lnTo>
                    <a:pt x="98" y="17"/>
                  </a:lnTo>
                  <a:lnTo>
                    <a:pt x="83" y="22"/>
                  </a:lnTo>
                  <a:lnTo>
                    <a:pt x="71" y="26"/>
                  </a:lnTo>
                  <a:lnTo>
                    <a:pt x="71" y="26"/>
                  </a:lnTo>
                  <a:lnTo>
                    <a:pt x="67" y="26"/>
                  </a:lnTo>
                  <a:lnTo>
                    <a:pt x="59" y="26"/>
                  </a:lnTo>
                  <a:lnTo>
                    <a:pt x="49" y="25"/>
                  </a:lnTo>
                  <a:lnTo>
                    <a:pt x="45" y="26"/>
                  </a:lnTo>
                  <a:lnTo>
                    <a:pt x="41" y="28"/>
                  </a:lnTo>
                  <a:lnTo>
                    <a:pt x="41" y="28"/>
                  </a:lnTo>
                  <a:lnTo>
                    <a:pt x="34" y="32"/>
                  </a:lnTo>
                  <a:lnTo>
                    <a:pt x="27" y="37"/>
                  </a:lnTo>
                  <a:lnTo>
                    <a:pt x="21" y="42"/>
                  </a:lnTo>
                  <a:lnTo>
                    <a:pt x="18" y="43"/>
                  </a:lnTo>
                  <a:lnTo>
                    <a:pt x="18" y="43"/>
                  </a:lnTo>
                  <a:lnTo>
                    <a:pt x="16" y="44"/>
                  </a:lnTo>
                  <a:lnTo>
                    <a:pt x="11" y="47"/>
                  </a:lnTo>
                  <a:lnTo>
                    <a:pt x="6" y="53"/>
                  </a:lnTo>
                  <a:lnTo>
                    <a:pt x="2" y="62"/>
                  </a:lnTo>
                  <a:lnTo>
                    <a:pt x="2" y="62"/>
                  </a:lnTo>
                  <a:lnTo>
                    <a:pt x="0" y="71"/>
                  </a:lnTo>
                  <a:lnTo>
                    <a:pt x="0" y="71"/>
                  </a:lnTo>
                  <a:lnTo>
                    <a:pt x="26" y="59"/>
                  </a:lnTo>
                  <a:lnTo>
                    <a:pt x="53" y="50"/>
                  </a:lnTo>
                  <a:lnTo>
                    <a:pt x="80" y="42"/>
                  </a:lnTo>
                  <a:lnTo>
                    <a:pt x="107" y="35"/>
                  </a:lnTo>
                  <a:lnTo>
                    <a:pt x="135" y="29"/>
                  </a:lnTo>
                  <a:lnTo>
                    <a:pt x="164" y="25"/>
                  </a:lnTo>
                  <a:lnTo>
                    <a:pt x="192" y="23"/>
                  </a:lnTo>
                  <a:lnTo>
                    <a:pt x="221" y="22"/>
                  </a:lnTo>
                  <a:lnTo>
                    <a:pt x="221" y="2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noEditPoints="1"/>
            </p:cNvSpPr>
            <p:nvPr/>
          </p:nvSpPr>
          <p:spPr bwMode="auto">
            <a:xfrm>
              <a:off x="6975476" y="5768975"/>
              <a:ext cx="971550" cy="971550"/>
            </a:xfrm>
            <a:custGeom>
              <a:avLst/>
              <a:gdLst>
                <a:gd name="T0" fmla="*/ 1192 w 1835"/>
                <a:gd name="T1" fmla="*/ 1793 h 1835"/>
                <a:gd name="T2" fmla="*/ 577 w 1835"/>
                <a:gd name="T3" fmla="*/ 1630 h 1835"/>
                <a:gd name="T4" fmla="*/ 620 w 1835"/>
                <a:gd name="T5" fmla="*/ 1519 h 1835"/>
                <a:gd name="T6" fmla="*/ 688 w 1835"/>
                <a:gd name="T7" fmla="*/ 1426 h 1835"/>
                <a:gd name="T8" fmla="*/ 792 w 1835"/>
                <a:gd name="T9" fmla="*/ 1366 h 1835"/>
                <a:gd name="T10" fmla="*/ 868 w 1835"/>
                <a:gd name="T11" fmla="*/ 1102 h 1835"/>
                <a:gd name="T12" fmla="*/ 772 w 1835"/>
                <a:gd name="T13" fmla="*/ 1074 h 1835"/>
                <a:gd name="T14" fmla="*/ 703 w 1835"/>
                <a:gd name="T15" fmla="*/ 1013 h 1835"/>
                <a:gd name="T16" fmla="*/ 648 w 1835"/>
                <a:gd name="T17" fmla="*/ 967 h 1835"/>
                <a:gd name="T18" fmla="*/ 549 w 1835"/>
                <a:gd name="T19" fmla="*/ 979 h 1835"/>
                <a:gd name="T20" fmla="*/ 475 w 1835"/>
                <a:gd name="T21" fmla="*/ 973 h 1835"/>
                <a:gd name="T22" fmla="*/ 381 w 1835"/>
                <a:gd name="T23" fmla="*/ 908 h 1835"/>
                <a:gd name="T24" fmla="*/ 337 w 1835"/>
                <a:gd name="T25" fmla="*/ 874 h 1835"/>
                <a:gd name="T26" fmla="*/ 302 w 1835"/>
                <a:gd name="T27" fmla="*/ 765 h 1835"/>
                <a:gd name="T28" fmla="*/ 432 w 1835"/>
                <a:gd name="T29" fmla="*/ 793 h 1835"/>
                <a:gd name="T30" fmla="*/ 495 w 1835"/>
                <a:gd name="T31" fmla="*/ 676 h 1835"/>
                <a:gd name="T32" fmla="*/ 557 w 1835"/>
                <a:gd name="T33" fmla="*/ 621 h 1835"/>
                <a:gd name="T34" fmla="*/ 644 w 1835"/>
                <a:gd name="T35" fmla="*/ 589 h 1835"/>
                <a:gd name="T36" fmla="*/ 594 w 1835"/>
                <a:gd name="T37" fmla="*/ 550 h 1835"/>
                <a:gd name="T38" fmla="*/ 695 w 1835"/>
                <a:gd name="T39" fmla="*/ 530 h 1835"/>
                <a:gd name="T40" fmla="*/ 742 w 1835"/>
                <a:gd name="T41" fmla="*/ 576 h 1835"/>
                <a:gd name="T42" fmla="*/ 662 w 1835"/>
                <a:gd name="T43" fmla="*/ 484 h 1835"/>
                <a:gd name="T44" fmla="*/ 529 w 1835"/>
                <a:gd name="T45" fmla="*/ 417 h 1835"/>
                <a:gd name="T46" fmla="*/ 460 w 1835"/>
                <a:gd name="T47" fmla="*/ 486 h 1835"/>
                <a:gd name="T48" fmla="*/ 434 w 1835"/>
                <a:gd name="T49" fmla="*/ 495 h 1835"/>
                <a:gd name="T50" fmla="*/ 359 w 1835"/>
                <a:gd name="T51" fmla="*/ 400 h 1835"/>
                <a:gd name="T52" fmla="*/ 453 w 1835"/>
                <a:gd name="T53" fmla="*/ 407 h 1835"/>
                <a:gd name="T54" fmla="*/ 448 w 1835"/>
                <a:gd name="T55" fmla="*/ 358 h 1835"/>
                <a:gd name="T56" fmla="*/ 487 w 1835"/>
                <a:gd name="T57" fmla="*/ 363 h 1835"/>
                <a:gd name="T58" fmla="*/ 480 w 1835"/>
                <a:gd name="T59" fmla="*/ 401 h 1835"/>
                <a:gd name="T60" fmla="*/ 613 w 1835"/>
                <a:gd name="T61" fmla="*/ 415 h 1835"/>
                <a:gd name="T62" fmla="*/ 614 w 1835"/>
                <a:gd name="T63" fmla="*/ 353 h 1835"/>
                <a:gd name="T64" fmla="*/ 402 w 1835"/>
                <a:gd name="T65" fmla="*/ 317 h 1835"/>
                <a:gd name="T66" fmla="*/ 849 w 1835"/>
                <a:gd name="T67" fmla="*/ 107 h 1835"/>
                <a:gd name="T68" fmla="*/ 1357 w 1835"/>
                <a:gd name="T69" fmla="*/ 429 h 1835"/>
                <a:gd name="T70" fmla="*/ 1480 w 1835"/>
                <a:gd name="T71" fmla="*/ 469 h 1835"/>
                <a:gd name="T72" fmla="*/ 1525 w 1835"/>
                <a:gd name="T73" fmla="*/ 421 h 1835"/>
                <a:gd name="T74" fmla="*/ 1518 w 1835"/>
                <a:gd name="T75" fmla="*/ 478 h 1835"/>
                <a:gd name="T76" fmla="*/ 1393 w 1835"/>
                <a:gd name="T77" fmla="*/ 476 h 1835"/>
                <a:gd name="T78" fmla="*/ 1260 w 1835"/>
                <a:gd name="T79" fmla="*/ 562 h 1835"/>
                <a:gd name="T80" fmla="*/ 1200 w 1835"/>
                <a:gd name="T81" fmla="*/ 658 h 1835"/>
                <a:gd name="T82" fmla="*/ 1299 w 1835"/>
                <a:gd name="T83" fmla="*/ 662 h 1835"/>
                <a:gd name="T84" fmla="*/ 1445 w 1835"/>
                <a:gd name="T85" fmla="*/ 643 h 1835"/>
                <a:gd name="T86" fmla="*/ 1434 w 1835"/>
                <a:gd name="T87" fmla="*/ 594 h 1835"/>
                <a:gd name="T88" fmla="*/ 1544 w 1835"/>
                <a:gd name="T89" fmla="*/ 656 h 1835"/>
                <a:gd name="T90" fmla="*/ 1678 w 1835"/>
                <a:gd name="T91" fmla="*/ 692 h 1835"/>
                <a:gd name="T92" fmla="*/ 1616 w 1835"/>
                <a:gd name="T93" fmla="*/ 322 h 1835"/>
                <a:gd name="T94" fmla="*/ 110 w 1835"/>
                <a:gd name="T95" fmla="*/ 480 h 1835"/>
                <a:gd name="T96" fmla="*/ 445 w 1835"/>
                <a:gd name="T97" fmla="*/ 636 h 1835"/>
                <a:gd name="T98" fmla="*/ 445 w 1835"/>
                <a:gd name="T99" fmla="*/ 603 h 1835"/>
                <a:gd name="T100" fmla="*/ 381 w 1835"/>
                <a:gd name="T101" fmla="*/ 630 h 1835"/>
                <a:gd name="T102" fmla="*/ 398 w 1835"/>
                <a:gd name="T103" fmla="*/ 570 h 1835"/>
                <a:gd name="T104" fmla="*/ 1666 w 1835"/>
                <a:gd name="T105" fmla="*/ 601 h 1835"/>
                <a:gd name="T106" fmla="*/ 387 w 1835"/>
                <a:gd name="T107" fmla="*/ 336 h 1835"/>
                <a:gd name="T108" fmla="*/ 279 w 1835"/>
                <a:gd name="T109" fmla="*/ 913 h 1835"/>
                <a:gd name="T110" fmla="*/ 403 w 1835"/>
                <a:gd name="T111" fmla="*/ 973 h 1835"/>
                <a:gd name="T112" fmla="*/ 478 w 1835"/>
                <a:gd name="T113" fmla="*/ 1049 h 1835"/>
                <a:gd name="T114" fmla="*/ 496 w 1835"/>
                <a:gd name="T115" fmla="*/ 1216 h 1835"/>
                <a:gd name="T116" fmla="*/ 546 w 1835"/>
                <a:gd name="T117" fmla="*/ 1391 h 1835"/>
                <a:gd name="T118" fmla="*/ 520 w 1835"/>
                <a:gd name="T119" fmla="*/ 1538 h 1835"/>
                <a:gd name="T120" fmla="*/ 450 w 1835"/>
                <a:gd name="T121" fmla="*/ 1583 h 1835"/>
                <a:gd name="T122" fmla="*/ 144 w 1835"/>
                <a:gd name="T123" fmla="*/ 834 h 1835"/>
                <a:gd name="T124" fmla="*/ 186 w 1835"/>
                <a:gd name="T125" fmla="*/ 851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5" h="1835">
                  <a:moveTo>
                    <a:pt x="0" y="917"/>
                  </a:moveTo>
                  <a:lnTo>
                    <a:pt x="0" y="917"/>
                  </a:lnTo>
                  <a:lnTo>
                    <a:pt x="1" y="964"/>
                  </a:lnTo>
                  <a:lnTo>
                    <a:pt x="5" y="1010"/>
                  </a:lnTo>
                  <a:lnTo>
                    <a:pt x="10" y="1057"/>
                  </a:lnTo>
                  <a:lnTo>
                    <a:pt x="19" y="1102"/>
                  </a:lnTo>
                  <a:lnTo>
                    <a:pt x="28" y="1146"/>
                  </a:lnTo>
                  <a:lnTo>
                    <a:pt x="41" y="1190"/>
                  </a:lnTo>
                  <a:lnTo>
                    <a:pt x="55" y="1233"/>
                  </a:lnTo>
                  <a:lnTo>
                    <a:pt x="72" y="1274"/>
                  </a:lnTo>
                  <a:lnTo>
                    <a:pt x="90" y="1315"/>
                  </a:lnTo>
                  <a:lnTo>
                    <a:pt x="110" y="1355"/>
                  </a:lnTo>
                  <a:lnTo>
                    <a:pt x="133" y="1393"/>
                  </a:lnTo>
                  <a:lnTo>
                    <a:pt x="156" y="1430"/>
                  </a:lnTo>
                  <a:lnTo>
                    <a:pt x="181" y="1466"/>
                  </a:lnTo>
                  <a:lnTo>
                    <a:pt x="209" y="1501"/>
                  </a:lnTo>
                  <a:lnTo>
                    <a:pt x="238" y="1534"/>
                  </a:lnTo>
                  <a:lnTo>
                    <a:pt x="269" y="1566"/>
                  </a:lnTo>
                  <a:lnTo>
                    <a:pt x="300" y="1597"/>
                  </a:lnTo>
                  <a:lnTo>
                    <a:pt x="334" y="1626"/>
                  </a:lnTo>
                  <a:lnTo>
                    <a:pt x="369" y="1652"/>
                  </a:lnTo>
                  <a:lnTo>
                    <a:pt x="405" y="1678"/>
                  </a:lnTo>
                  <a:lnTo>
                    <a:pt x="442" y="1702"/>
                  </a:lnTo>
                  <a:lnTo>
                    <a:pt x="480" y="1724"/>
                  </a:lnTo>
                  <a:lnTo>
                    <a:pt x="520" y="1744"/>
                  </a:lnTo>
                  <a:lnTo>
                    <a:pt x="560" y="1763"/>
                  </a:lnTo>
                  <a:lnTo>
                    <a:pt x="601" y="1779"/>
                  </a:lnTo>
                  <a:lnTo>
                    <a:pt x="644" y="1794"/>
                  </a:lnTo>
                  <a:lnTo>
                    <a:pt x="688" y="1806"/>
                  </a:lnTo>
                  <a:lnTo>
                    <a:pt x="732" y="1816"/>
                  </a:lnTo>
                  <a:lnTo>
                    <a:pt x="778" y="1824"/>
                  </a:lnTo>
                  <a:lnTo>
                    <a:pt x="823" y="1830"/>
                  </a:lnTo>
                  <a:lnTo>
                    <a:pt x="870" y="1834"/>
                  </a:lnTo>
                  <a:lnTo>
                    <a:pt x="917" y="1835"/>
                  </a:lnTo>
                  <a:lnTo>
                    <a:pt x="917" y="1835"/>
                  </a:lnTo>
                  <a:lnTo>
                    <a:pt x="965" y="1834"/>
                  </a:lnTo>
                  <a:lnTo>
                    <a:pt x="1011" y="1830"/>
                  </a:lnTo>
                  <a:lnTo>
                    <a:pt x="1058" y="1824"/>
                  </a:lnTo>
                  <a:lnTo>
                    <a:pt x="1103" y="1816"/>
                  </a:lnTo>
                  <a:lnTo>
                    <a:pt x="1147" y="1806"/>
                  </a:lnTo>
                  <a:lnTo>
                    <a:pt x="1192" y="1793"/>
                  </a:lnTo>
                  <a:lnTo>
                    <a:pt x="1235" y="1779"/>
                  </a:lnTo>
                  <a:lnTo>
                    <a:pt x="1277" y="1762"/>
                  </a:lnTo>
                  <a:lnTo>
                    <a:pt x="1277" y="1762"/>
                  </a:lnTo>
                  <a:lnTo>
                    <a:pt x="1239" y="1750"/>
                  </a:lnTo>
                  <a:lnTo>
                    <a:pt x="1204" y="1736"/>
                  </a:lnTo>
                  <a:lnTo>
                    <a:pt x="1170" y="1720"/>
                  </a:lnTo>
                  <a:lnTo>
                    <a:pt x="1136" y="1700"/>
                  </a:lnTo>
                  <a:lnTo>
                    <a:pt x="1136" y="1700"/>
                  </a:lnTo>
                  <a:lnTo>
                    <a:pt x="1109" y="1707"/>
                  </a:lnTo>
                  <a:lnTo>
                    <a:pt x="1082" y="1713"/>
                  </a:lnTo>
                  <a:lnTo>
                    <a:pt x="1056" y="1719"/>
                  </a:lnTo>
                  <a:lnTo>
                    <a:pt x="1028" y="1722"/>
                  </a:lnTo>
                  <a:lnTo>
                    <a:pt x="1001" y="1726"/>
                  </a:lnTo>
                  <a:lnTo>
                    <a:pt x="973" y="1728"/>
                  </a:lnTo>
                  <a:lnTo>
                    <a:pt x="945" y="1729"/>
                  </a:lnTo>
                  <a:lnTo>
                    <a:pt x="917" y="1730"/>
                  </a:lnTo>
                  <a:lnTo>
                    <a:pt x="917" y="1730"/>
                  </a:lnTo>
                  <a:lnTo>
                    <a:pt x="874" y="1729"/>
                  </a:lnTo>
                  <a:lnTo>
                    <a:pt x="831" y="1726"/>
                  </a:lnTo>
                  <a:lnTo>
                    <a:pt x="788" y="1720"/>
                  </a:lnTo>
                  <a:lnTo>
                    <a:pt x="746" y="1712"/>
                  </a:lnTo>
                  <a:lnTo>
                    <a:pt x="705" y="1702"/>
                  </a:lnTo>
                  <a:lnTo>
                    <a:pt x="664" y="1690"/>
                  </a:lnTo>
                  <a:lnTo>
                    <a:pt x="624" y="1676"/>
                  </a:lnTo>
                  <a:lnTo>
                    <a:pt x="586" y="1659"/>
                  </a:lnTo>
                  <a:lnTo>
                    <a:pt x="586" y="1659"/>
                  </a:lnTo>
                  <a:lnTo>
                    <a:pt x="596" y="1657"/>
                  </a:lnTo>
                  <a:lnTo>
                    <a:pt x="596" y="1657"/>
                  </a:lnTo>
                  <a:lnTo>
                    <a:pt x="609" y="1655"/>
                  </a:lnTo>
                  <a:lnTo>
                    <a:pt x="617" y="1652"/>
                  </a:lnTo>
                  <a:lnTo>
                    <a:pt x="621" y="1650"/>
                  </a:lnTo>
                  <a:lnTo>
                    <a:pt x="621" y="1650"/>
                  </a:lnTo>
                  <a:lnTo>
                    <a:pt x="621" y="1650"/>
                  </a:lnTo>
                  <a:lnTo>
                    <a:pt x="620" y="1649"/>
                  </a:lnTo>
                  <a:lnTo>
                    <a:pt x="613" y="1648"/>
                  </a:lnTo>
                  <a:lnTo>
                    <a:pt x="605" y="1648"/>
                  </a:lnTo>
                  <a:lnTo>
                    <a:pt x="598" y="1647"/>
                  </a:lnTo>
                  <a:lnTo>
                    <a:pt x="598" y="1647"/>
                  </a:lnTo>
                  <a:lnTo>
                    <a:pt x="591" y="1642"/>
                  </a:lnTo>
                  <a:lnTo>
                    <a:pt x="584" y="1636"/>
                  </a:lnTo>
                  <a:lnTo>
                    <a:pt x="577" y="1630"/>
                  </a:lnTo>
                  <a:lnTo>
                    <a:pt x="573" y="1624"/>
                  </a:lnTo>
                  <a:lnTo>
                    <a:pt x="573" y="1624"/>
                  </a:lnTo>
                  <a:lnTo>
                    <a:pt x="573" y="1620"/>
                  </a:lnTo>
                  <a:lnTo>
                    <a:pt x="573" y="1614"/>
                  </a:lnTo>
                  <a:lnTo>
                    <a:pt x="574" y="1608"/>
                  </a:lnTo>
                  <a:lnTo>
                    <a:pt x="577" y="1607"/>
                  </a:lnTo>
                  <a:lnTo>
                    <a:pt x="578" y="1605"/>
                  </a:lnTo>
                  <a:lnTo>
                    <a:pt x="578" y="1605"/>
                  </a:lnTo>
                  <a:lnTo>
                    <a:pt x="592" y="1595"/>
                  </a:lnTo>
                  <a:lnTo>
                    <a:pt x="603" y="1586"/>
                  </a:lnTo>
                  <a:lnTo>
                    <a:pt x="603" y="1586"/>
                  </a:lnTo>
                  <a:lnTo>
                    <a:pt x="606" y="1583"/>
                  </a:lnTo>
                  <a:lnTo>
                    <a:pt x="609" y="1577"/>
                  </a:lnTo>
                  <a:lnTo>
                    <a:pt x="610" y="1572"/>
                  </a:lnTo>
                  <a:lnTo>
                    <a:pt x="610" y="1570"/>
                  </a:lnTo>
                  <a:lnTo>
                    <a:pt x="609" y="1569"/>
                  </a:lnTo>
                  <a:lnTo>
                    <a:pt x="609" y="1569"/>
                  </a:lnTo>
                  <a:lnTo>
                    <a:pt x="606" y="1569"/>
                  </a:lnTo>
                  <a:lnTo>
                    <a:pt x="600" y="1567"/>
                  </a:lnTo>
                  <a:lnTo>
                    <a:pt x="595" y="1567"/>
                  </a:lnTo>
                  <a:lnTo>
                    <a:pt x="592" y="1566"/>
                  </a:lnTo>
                  <a:lnTo>
                    <a:pt x="592" y="1566"/>
                  </a:lnTo>
                  <a:lnTo>
                    <a:pt x="591" y="1564"/>
                  </a:lnTo>
                  <a:lnTo>
                    <a:pt x="591" y="1562"/>
                  </a:lnTo>
                  <a:lnTo>
                    <a:pt x="594" y="1558"/>
                  </a:lnTo>
                  <a:lnTo>
                    <a:pt x="599" y="1553"/>
                  </a:lnTo>
                  <a:lnTo>
                    <a:pt x="599" y="1553"/>
                  </a:lnTo>
                  <a:lnTo>
                    <a:pt x="605" y="1549"/>
                  </a:lnTo>
                  <a:lnTo>
                    <a:pt x="609" y="1543"/>
                  </a:lnTo>
                  <a:lnTo>
                    <a:pt x="613" y="1540"/>
                  </a:lnTo>
                  <a:lnTo>
                    <a:pt x="616" y="1536"/>
                  </a:lnTo>
                  <a:lnTo>
                    <a:pt x="616" y="1536"/>
                  </a:lnTo>
                  <a:lnTo>
                    <a:pt x="623" y="1530"/>
                  </a:lnTo>
                  <a:lnTo>
                    <a:pt x="627" y="1526"/>
                  </a:lnTo>
                  <a:lnTo>
                    <a:pt x="629" y="1522"/>
                  </a:lnTo>
                  <a:lnTo>
                    <a:pt x="629" y="1522"/>
                  </a:lnTo>
                  <a:lnTo>
                    <a:pt x="630" y="1519"/>
                  </a:lnTo>
                  <a:lnTo>
                    <a:pt x="628" y="1517"/>
                  </a:lnTo>
                  <a:lnTo>
                    <a:pt x="621" y="1519"/>
                  </a:lnTo>
                  <a:lnTo>
                    <a:pt x="621" y="1519"/>
                  </a:lnTo>
                  <a:lnTo>
                    <a:pt x="620" y="1519"/>
                  </a:lnTo>
                  <a:lnTo>
                    <a:pt x="617" y="1517"/>
                  </a:lnTo>
                  <a:lnTo>
                    <a:pt x="615" y="1514"/>
                  </a:lnTo>
                  <a:lnTo>
                    <a:pt x="614" y="1508"/>
                  </a:lnTo>
                  <a:lnTo>
                    <a:pt x="613" y="1505"/>
                  </a:lnTo>
                  <a:lnTo>
                    <a:pt x="613" y="1505"/>
                  </a:lnTo>
                  <a:lnTo>
                    <a:pt x="614" y="1503"/>
                  </a:lnTo>
                  <a:lnTo>
                    <a:pt x="615" y="1503"/>
                  </a:lnTo>
                  <a:lnTo>
                    <a:pt x="621" y="1503"/>
                  </a:lnTo>
                  <a:lnTo>
                    <a:pt x="636" y="1508"/>
                  </a:lnTo>
                  <a:lnTo>
                    <a:pt x="636" y="1508"/>
                  </a:lnTo>
                  <a:lnTo>
                    <a:pt x="642" y="1508"/>
                  </a:lnTo>
                  <a:lnTo>
                    <a:pt x="642" y="1507"/>
                  </a:lnTo>
                  <a:lnTo>
                    <a:pt x="643" y="1506"/>
                  </a:lnTo>
                  <a:lnTo>
                    <a:pt x="641" y="1499"/>
                  </a:lnTo>
                  <a:lnTo>
                    <a:pt x="641" y="1499"/>
                  </a:lnTo>
                  <a:lnTo>
                    <a:pt x="641" y="1494"/>
                  </a:lnTo>
                  <a:lnTo>
                    <a:pt x="642" y="1490"/>
                  </a:lnTo>
                  <a:lnTo>
                    <a:pt x="644" y="1487"/>
                  </a:lnTo>
                  <a:lnTo>
                    <a:pt x="646" y="1486"/>
                  </a:lnTo>
                  <a:lnTo>
                    <a:pt x="648" y="1487"/>
                  </a:lnTo>
                  <a:lnTo>
                    <a:pt x="648" y="1487"/>
                  </a:lnTo>
                  <a:lnTo>
                    <a:pt x="651" y="1487"/>
                  </a:lnTo>
                  <a:lnTo>
                    <a:pt x="656" y="1487"/>
                  </a:lnTo>
                  <a:lnTo>
                    <a:pt x="667" y="1487"/>
                  </a:lnTo>
                  <a:lnTo>
                    <a:pt x="685" y="1485"/>
                  </a:lnTo>
                  <a:lnTo>
                    <a:pt x="685" y="1485"/>
                  </a:lnTo>
                  <a:lnTo>
                    <a:pt x="688" y="1481"/>
                  </a:lnTo>
                  <a:lnTo>
                    <a:pt x="693" y="1476"/>
                  </a:lnTo>
                  <a:lnTo>
                    <a:pt x="702" y="1464"/>
                  </a:lnTo>
                  <a:lnTo>
                    <a:pt x="702" y="1464"/>
                  </a:lnTo>
                  <a:lnTo>
                    <a:pt x="703" y="1460"/>
                  </a:lnTo>
                  <a:lnTo>
                    <a:pt x="705" y="1457"/>
                  </a:lnTo>
                  <a:lnTo>
                    <a:pt x="705" y="1455"/>
                  </a:lnTo>
                  <a:lnTo>
                    <a:pt x="702" y="1452"/>
                  </a:lnTo>
                  <a:lnTo>
                    <a:pt x="702" y="1452"/>
                  </a:lnTo>
                  <a:lnTo>
                    <a:pt x="699" y="1449"/>
                  </a:lnTo>
                  <a:lnTo>
                    <a:pt x="695" y="1444"/>
                  </a:lnTo>
                  <a:lnTo>
                    <a:pt x="691" y="1436"/>
                  </a:lnTo>
                  <a:lnTo>
                    <a:pt x="691" y="1436"/>
                  </a:lnTo>
                  <a:lnTo>
                    <a:pt x="689" y="1433"/>
                  </a:lnTo>
                  <a:lnTo>
                    <a:pt x="688" y="1426"/>
                  </a:lnTo>
                  <a:lnTo>
                    <a:pt x="688" y="1419"/>
                  </a:lnTo>
                  <a:lnTo>
                    <a:pt x="689" y="1413"/>
                  </a:lnTo>
                  <a:lnTo>
                    <a:pt x="689" y="1413"/>
                  </a:lnTo>
                  <a:lnTo>
                    <a:pt x="689" y="1413"/>
                  </a:lnTo>
                  <a:lnTo>
                    <a:pt x="689" y="1413"/>
                  </a:lnTo>
                  <a:lnTo>
                    <a:pt x="691" y="1415"/>
                  </a:lnTo>
                  <a:lnTo>
                    <a:pt x="692" y="1426"/>
                  </a:lnTo>
                  <a:lnTo>
                    <a:pt x="693" y="1430"/>
                  </a:lnTo>
                  <a:lnTo>
                    <a:pt x="694" y="1436"/>
                  </a:lnTo>
                  <a:lnTo>
                    <a:pt x="698" y="1441"/>
                  </a:lnTo>
                  <a:lnTo>
                    <a:pt x="702" y="1443"/>
                  </a:lnTo>
                  <a:lnTo>
                    <a:pt x="702" y="1443"/>
                  </a:lnTo>
                  <a:lnTo>
                    <a:pt x="710" y="1445"/>
                  </a:lnTo>
                  <a:lnTo>
                    <a:pt x="717" y="1445"/>
                  </a:lnTo>
                  <a:lnTo>
                    <a:pt x="721" y="1445"/>
                  </a:lnTo>
                  <a:lnTo>
                    <a:pt x="725" y="1443"/>
                  </a:lnTo>
                  <a:lnTo>
                    <a:pt x="732" y="1437"/>
                  </a:lnTo>
                  <a:lnTo>
                    <a:pt x="732" y="1437"/>
                  </a:lnTo>
                  <a:lnTo>
                    <a:pt x="748" y="1423"/>
                  </a:lnTo>
                  <a:lnTo>
                    <a:pt x="752" y="1417"/>
                  </a:lnTo>
                  <a:lnTo>
                    <a:pt x="755" y="1413"/>
                  </a:lnTo>
                  <a:lnTo>
                    <a:pt x="755" y="1413"/>
                  </a:lnTo>
                  <a:lnTo>
                    <a:pt x="756" y="1407"/>
                  </a:lnTo>
                  <a:lnTo>
                    <a:pt x="757" y="1402"/>
                  </a:lnTo>
                  <a:lnTo>
                    <a:pt x="759" y="1398"/>
                  </a:lnTo>
                  <a:lnTo>
                    <a:pt x="763" y="1395"/>
                  </a:lnTo>
                  <a:lnTo>
                    <a:pt x="763" y="1395"/>
                  </a:lnTo>
                  <a:lnTo>
                    <a:pt x="764" y="1395"/>
                  </a:lnTo>
                  <a:lnTo>
                    <a:pt x="765" y="1395"/>
                  </a:lnTo>
                  <a:lnTo>
                    <a:pt x="768" y="1396"/>
                  </a:lnTo>
                  <a:lnTo>
                    <a:pt x="770" y="1396"/>
                  </a:lnTo>
                  <a:lnTo>
                    <a:pt x="772" y="1396"/>
                  </a:lnTo>
                  <a:lnTo>
                    <a:pt x="773" y="1394"/>
                  </a:lnTo>
                  <a:lnTo>
                    <a:pt x="775" y="1391"/>
                  </a:lnTo>
                  <a:lnTo>
                    <a:pt x="775" y="1391"/>
                  </a:lnTo>
                  <a:lnTo>
                    <a:pt x="779" y="1384"/>
                  </a:lnTo>
                  <a:lnTo>
                    <a:pt x="784" y="1380"/>
                  </a:lnTo>
                  <a:lnTo>
                    <a:pt x="787" y="1376"/>
                  </a:lnTo>
                  <a:lnTo>
                    <a:pt x="791" y="1370"/>
                  </a:lnTo>
                  <a:lnTo>
                    <a:pt x="791" y="1370"/>
                  </a:lnTo>
                  <a:lnTo>
                    <a:pt x="792" y="1366"/>
                  </a:lnTo>
                  <a:lnTo>
                    <a:pt x="792" y="1363"/>
                  </a:lnTo>
                  <a:lnTo>
                    <a:pt x="791" y="1355"/>
                  </a:lnTo>
                  <a:lnTo>
                    <a:pt x="789" y="1351"/>
                  </a:lnTo>
                  <a:lnTo>
                    <a:pt x="789" y="1346"/>
                  </a:lnTo>
                  <a:lnTo>
                    <a:pt x="789" y="1344"/>
                  </a:lnTo>
                  <a:lnTo>
                    <a:pt x="793" y="1341"/>
                  </a:lnTo>
                  <a:lnTo>
                    <a:pt x="793" y="1341"/>
                  </a:lnTo>
                  <a:lnTo>
                    <a:pt x="811" y="1330"/>
                  </a:lnTo>
                  <a:lnTo>
                    <a:pt x="822" y="1324"/>
                  </a:lnTo>
                  <a:lnTo>
                    <a:pt x="822" y="1324"/>
                  </a:lnTo>
                  <a:lnTo>
                    <a:pt x="827" y="1323"/>
                  </a:lnTo>
                  <a:lnTo>
                    <a:pt x="838" y="1320"/>
                  </a:lnTo>
                  <a:lnTo>
                    <a:pt x="838" y="1320"/>
                  </a:lnTo>
                  <a:lnTo>
                    <a:pt x="846" y="1317"/>
                  </a:lnTo>
                  <a:lnTo>
                    <a:pt x="855" y="1317"/>
                  </a:lnTo>
                  <a:lnTo>
                    <a:pt x="860" y="1316"/>
                  </a:lnTo>
                  <a:lnTo>
                    <a:pt x="863" y="1315"/>
                  </a:lnTo>
                  <a:lnTo>
                    <a:pt x="865" y="1313"/>
                  </a:lnTo>
                  <a:lnTo>
                    <a:pt x="865" y="1313"/>
                  </a:lnTo>
                  <a:lnTo>
                    <a:pt x="870" y="1302"/>
                  </a:lnTo>
                  <a:lnTo>
                    <a:pt x="873" y="1295"/>
                  </a:lnTo>
                  <a:lnTo>
                    <a:pt x="877" y="1290"/>
                  </a:lnTo>
                  <a:lnTo>
                    <a:pt x="877" y="1290"/>
                  </a:lnTo>
                  <a:lnTo>
                    <a:pt x="882" y="1283"/>
                  </a:lnTo>
                  <a:lnTo>
                    <a:pt x="882" y="1283"/>
                  </a:lnTo>
                  <a:lnTo>
                    <a:pt x="881" y="1262"/>
                  </a:lnTo>
                  <a:lnTo>
                    <a:pt x="881" y="1240"/>
                  </a:lnTo>
                  <a:lnTo>
                    <a:pt x="881" y="1240"/>
                  </a:lnTo>
                  <a:lnTo>
                    <a:pt x="881" y="1208"/>
                  </a:lnTo>
                  <a:lnTo>
                    <a:pt x="885" y="1177"/>
                  </a:lnTo>
                  <a:lnTo>
                    <a:pt x="889" y="1146"/>
                  </a:lnTo>
                  <a:lnTo>
                    <a:pt x="895" y="1115"/>
                  </a:lnTo>
                  <a:lnTo>
                    <a:pt x="895" y="1115"/>
                  </a:lnTo>
                  <a:lnTo>
                    <a:pt x="894" y="1114"/>
                  </a:lnTo>
                  <a:lnTo>
                    <a:pt x="894" y="1114"/>
                  </a:lnTo>
                  <a:lnTo>
                    <a:pt x="888" y="1109"/>
                  </a:lnTo>
                  <a:lnTo>
                    <a:pt x="881" y="1105"/>
                  </a:lnTo>
                  <a:lnTo>
                    <a:pt x="873" y="1102"/>
                  </a:lnTo>
                  <a:lnTo>
                    <a:pt x="871" y="1101"/>
                  </a:lnTo>
                  <a:lnTo>
                    <a:pt x="868" y="1102"/>
                  </a:lnTo>
                  <a:lnTo>
                    <a:pt x="868" y="1102"/>
                  </a:lnTo>
                  <a:lnTo>
                    <a:pt x="864" y="1103"/>
                  </a:lnTo>
                  <a:lnTo>
                    <a:pt x="858" y="1103"/>
                  </a:lnTo>
                  <a:lnTo>
                    <a:pt x="852" y="1103"/>
                  </a:lnTo>
                  <a:lnTo>
                    <a:pt x="846" y="1101"/>
                  </a:lnTo>
                  <a:lnTo>
                    <a:pt x="846" y="1101"/>
                  </a:lnTo>
                  <a:lnTo>
                    <a:pt x="834" y="1094"/>
                  </a:lnTo>
                  <a:lnTo>
                    <a:pt x="823" y="1087"/>
                  </a:lnTo>
                  <a:lnTo>
                    <a:pt x="823" y="1087"/>
                  </a:lnTo>
                  <a:lnTo>
                    <a:pt x="818" y="1085"/>
                  </a:lnTo>
                  <a:lnTo>
                    <a:pt x="813" y="1083"/>
                  </a:lnTo>
                  <a:lnTo>
                    <a:pt x="802" y="1081"/>
                  </a:lnTo>
                  <a:lnTo>
                    <a:pt x="802" y="1081"/>
                  </a:lnTo>
                  <a:lnTo>
                    <a:pt x="799" y="1081"/>
                  </a:lnTo>
                  <a:lnTo>
                    <a:pt x="796" y="1081"/>
                  </a:lnTo>
                  <a:lnTo>
                    <a:pt x="794" y="1083"/>
                  </a:lnTo>
                  <a:lnTo>
                    <a:pt x="789" y="1088"/>
                  </a:lnTo>
                  <a:lnTo>
                    <a:pt x="789" y="1088"/>
                  </a:lnTo>
                  <a:lnTo>
                    <a:pt x="787" y="1092"/>
                  </a:lnTo>
                  <a:lnTo>
                    <a:pt x="786" y="1095"/>
                  </a:lnTo>
                  <a:lnTo>
                    <a:pt x="785" y="1099"/>
                  </a:lnTo>
                  <a:lnTo>
                    <a:pt x="784" y="1101"/>
                  </a:lnTo>
                  <a:lnTo>
                    <a:pt x="782" y="1101"/>
                  </a:lnTo>
                  <a:lnTo>
                    <a:pt x="775" y="1101"/>
                  </a:lnTo>
                  <a:lnTo>
                    <a:pt x="775" y="1101"/>
                  </a:lnTo>
                  <a:lnTo>
                    <a:pt x="770" y="1100"/>
                  </a:lnTo>
                  <a:lnTo>
                    <a:pt x="770" y="1099"/>
                  </a:lnTo>
                  <a:lnTo>
                    <a:pt x="772" y="1098"/>
                  </a:lnTo>
                  <a:lnTo>
                    <a:pt x="778" y="1094"/>
                  </a:lnTo>
                  <a:lnTo>
                    <a:pt x="781" y="1091"/>
                  </a:lnTo>
                  <a:lnTo>
                    <a:pt x="785" y="1087"/>
                  </a:lnTo>
                  <a:lnTo>
                    <a:pt x="785" y="1087"/>
                  </a:lnTo>
                  <a:lnTo>
                    <a:pt x="787" y="1084"/>
                  </a:lnTo>
                  <a:lnTo>
                    <a:pt x="788" y="1080"/>
                  </a:lnTo>
                  <a:lnTo>
                    <a:pt x="787" y="1078"/>
                  </a:lnTo>
                  <a:lnTo>
                    <a:pt x="786" y="1076"/>
                  </a:lnTo>
                  <a:lnTo>
                    <a:pt x="785" y="1073"/>
                  </a:lnTo>
                  <a:lnTo>
                    <a:pt x="781" y="1073"/>
                  </a:lnTo>
                  <a:lnTo>
                    <a:pt x="778" y="1072"/>
                  </a:lnTo>
                  <a:lnTo>
                    <a:pt x="775" y="1073"/>
                  </a:lnTo>
                  <a:lnTo>
                    <a:pt x="775" y="1073"/>
                  </a:lnTo>
                  <a:lnTo>
                    <a:pt x="772" y="1074"/>
                  </a:lnTo>
                  <a:lnTo>
                    <a:pt x="771" y="1076"/>
                  </a:lnTo>
                  <a:lnTo>
                    <a:pt x="768" y="1079"/>
                  </a:lnTo>
                  <a:lnTo>
                    <a:pt x="765" y="1081"/>
                  </a:lnTo>
                  <a:lnTo>
                    <a:pt x="763" y="1083"/>
                  </a:lnTo>
                  <a:lnTo>
                    <a:pt x="758" y="1084"/>
                  </a:lnTo>
                  <a:lnTo>
                    <a:pt x="758" y="1084"/>
                  </a:lnTo>
                  <a:lnTo>
                    <a:pt x="753" y="1085"/>
                  </a:lnTo>
                  <a:lnTo>
                    <a:pt x="750" y="1084"/>
                  </a:lnTo>
                  <a:lnTo>
                    <a:pt x="748" y="1083"/>
                  </a:lnTo>
                  <a:lnTo>
                    <a:pt x="746" y="1081"/>
                  </a:lnTo>
                  <a:lnTo>
                    <a:pt x="746" y="1080"/>
                  </a:lnTo>
                  <a:lnTo>
                    <a:pt x="748" y="1078"/>
                  </a:lnTo>
                  <a:lnTo>
                    <a:pt x="750" y="1077"/>
                  </a:lnTo>
                  <a:lnTo>
                    <a:pt x="752" y="1076"/>
                  </a:lnTo>
                  <a:lnTo>
                    <a:pt x="752" y="1076"/>
                  </a:lnTo>
                  <a:lnTo>
                    <a:pt x="760" y="1073"/>
                  </a:lnTo>
                  <a:lnTo>
                    <a:pt x="768" y="1070"/>
                  </a:lnTo>
                  <a:lnTo>
                    <a:pt x="775" y="1066"/>
                  </a:lnTo>
                  <a:lnTo>
                    <a:pt x="777" y="1064"/>
                  </a:lnTo>
                  <a:lnTo>
                    <a:pt x="778" y="1063"/>
                  </a:lnTo>
                  <a:lnTo>
                    <a:pt x="778" y="1063"/>
                  </a:lnTo>
                  <a:lnTo>
                    <a:pt x="778" y="1059"/>
                  </a:lnTo>
                  <a:lnTo>
                    <a:pt x="775" y="1055"/>
                  </a:lnTo>
                  <a:lnTo>
                    <a:pt x="773" y="1051"/>
                  </a:lnTo>
                  <a:lnTo>
                    <a:pt x="771" y="1050"/>
                  </a:lnTo>
                  <a:lnTo>
                    <a:pt x="768" y="1049"/>
                  </a:lnTo>
                  <a:lnTo>
                    <a:pt x="768" y="1049"/>
                  </a:lnTo>
                  <a:lnTo>
                    <a:pt x="766" y="1049"/>
                  </a:lnTo>
                  <a:lnTo>
                    <a:pt x="765" y="1048"/>
                  </a:lnTo>
                  <a:lnTo>
                    <a:pt x="762" y="1043"/>
                  </a:lnTo>
                  <a:lnTo>
                    <a:pt x="759" y="1036"/>
                  </a:lnTo>
                  <a:lnTo>
                    <a:pt x="752" y="1029"/>
                  </a:lnTo>
                  <a:lnTo>
                    <a:pt x="752" y="1029"/>
                  </a:lnTo>
                  <a:lnTo>
                    <a:pt x="744" y="1021"/>
                  </a:lnTo>
                  <a:lnTo>
                    <a:pt x="735" y="1015"/>
                  </a:lnTo>
                  <a:lnTo>
                    <a:pt x="727" y="1012"/>
                  </a:lnTo>
                  <a:lnTo>
                    <a:pt x="722" y="1012"/>
                  </a:lnTo>
                  <a:lnTo>
                    <a:pt x="717" y="1012"/>
                  </a:lnTo>
                  <a:lnTo>
                    <a:pt x="717" y="1012"/>
                  </a:lnTo>
                  <a:lnTo>
                    <a:pt x="710" y="1013"/>
                  </a:lnTo>
                  <a:lnTo>
                    <a:pt x="703" y="1013"/>
                  </a:lnTo>
                  <a:lnTo>
                    <a:pt x="701" y="1013"/>
                  </a:lnTo>
                  <a:lnTo>
                    <a:pt x="698" y="1012"/>
                  </a:lnTo>
                  <a:lnTo>
                    <a:pt x="695" y="1009"/>
                  </a:lnTo>
                  <a:lnTo>
                    <a:pt x="694" y="1006"/>
                  </a:lnTo>
                  <a:lnTo>
                    <a:pt x="694" y="1006"/>
                  </a:lnTo>
                  <a:lnTo>
                    <a:pt x="689" y="1000"/>
                  </a:lnTo>
                  <a:lnTo>
                    <a:pt x="685" y="996"/>
                  </a:lnTo>
                  <a:lnTo>
                    <a:pt x="681" y="993"/>
                  </a:lnTo>
                  <a:lnTo>
                    <a:pt x="678" y="990"/>
                  </a:lnTo>
                  <a:lnTo>
                    <a:pt x="678" y="990"/>
                  </a:lnTo>
                  <a:lnTo>
                    <a:pt x="677" y="987"/>
                  </a:lnTo>
                  <a:lnTo>
                    <a:pt x="674" y="987"/>
                  </a:lnTo>
                  <a:lnTo>
                    <a:pt x="671" y="987"/>
                  </a:lnTo>
                  <a:lnTo>
                    <a:pt x="666" y="987"/>
                  </a:lnTo>
                  <a:lnTo>
                    <a:pt x="664" y="987"/>
                  </a:lnTo>
                  <a:lnTo>
                    <a:pt x="663" y="986"/>
                  </a:lnTo>
                  <a:lnTo>
                    <a:pt x="663" y="986"/>
                  </a:lnTo>
                  <a:lnTo>
                    <a:pt x="660" y="984"/>
                  </a:lnTo>
                  <a:lnTo>
                    <a:pt x="660" y="984"/>
                  </a:lnTo>
                  <a:lnTo>
                    <a:pt x="659" y="984"/>
                  </a:lnTo>
                  <a:lnTo>
                    <a:pt x="656" y="984"/>
                  </a:lnTo>
                  <a:lnTo>
                    <a:pt x="655" y="984"/>
                  </a:lnTo>
                  <a:lnTo>
                    <a:pt x="653" y="983"/>
                  </a:lnTo>
                  <a:lnTo>
                    <a:pt x="653" y="981"/>
                  </a:lnTo>
                  <a:lnTo>
                    <a:pt x="655" y="978"/>
                  </a:lnTo>
                  <a:lnTo>
                    <a:pt x="655" y="978"/>
                  </a:lnTo>
                  <a:lnTo>
                    <a:pt x="658" y="973"/>
                  </a:lnTo>
                  <a:lnTo>
                    <a:pt x="658" y="973"/>
                  </a:lnTo>
                  <a:lnTo>
                    <a:pt x="660" y="967"/>
                  </a:lnTo>
                  <a:lnTo>
                    <a:pt x="662" y="962"/>
                  </a:lnTo>
                  <a:lnTo>
                    <a:pt x="663" y="957"/>
                  </a:lnTo>
                  <a:lnTo>
                    <a:pt x="662" y="956"/>
                  </a:lnTo>
                  <a:lnTo>
                    <a:pt x="662" y="956"/>
                  </a:lnTo>
                  <a:lnTo>
                    <a:pt x="662" y="956"/>
                  </a:lnTo>
                  <a:lnTo>
                    <a:pt x="659" y="958"/>
                  </a:lnTo>
                  <a:lnTo>
                    <a:pt x="656" y="963"/>
                  </a:lnTo>
                  <a:lnTo>
                    <a:pt x="653" y="967"/>
                  </a:lnTo>
                  <a:lnTo>
                    <a:pt x="651" y="969"/>
                  </a:lnTo>
                  <a:lnTo>
                    <a:pt x="650" y="969"/>
                  </a:lnTo>
                  <a:lnTo>
                    <a:pt x="650" y="969"/>
                  </a:lnTo>
                  <a:lnTo>
                    <a:pt x="648" y="967"/>
                  </a:lnTo>
                  <a:lnTo>
                    <a:pt x="646" y="966"/>
                  </a:lnTo>
                  <a:lnTo>
                    <a:pt x="644" y="964"/>
                  </a:lnTo>
                  <a:lnTo>
                    <a:pt x="639" y="960"/>
                  </a:lnTo>
                  <a:lnTo>
                    <a:pt x="639" y="960"/>
                  </a:lnTo>
                  <a:lnTo>
                    <a:pt x="636" y="959"/>
                  </a:lnTo>
                  <a:lnTo>
                    <a:pt x="632" y="958"/>
                  </a:lnTo>
                  <a:lnTo>
                    <a:pt x="625" y="958"/>
                  </a:lnTo>
                  <a:lnTo>
                    <a:pt x="619" y="960"/>
                  </a:lnTo>
                  <a:lnTo>
                    <a:pt x="617" y="963"/>
                  </a:lnTo>
                  <a:lnTo>
                    <a:pt x="616" y="964"/>
                  </a:lnTo>
                  <a:lnTo>
                    <a:pt x="616" y="964"/>
                  </a:lnTo>
                  <a:lnTo>
                    <a:pt x="616" y="967"/>
                  </a:lnTo>
                  <a:lnTo>
                    <a:pt x="614" y="970"/>
                  </a:lnTo>
                  <a:lnTo>
                    <a:pt x="613" y="972"/>
                  </a:lnTo>
                  <a:lnTo>
                    <a:pt x="613" y="972"/>
                  </a:lnTo>
                  <a:lnTo>
                    <a:pt x="610" y="970"/>
                  </a:lnTo>
                  <a:lnTo>
                    <a:pt x="607" y="964"/>
                  </a:lnTo>
                  <a:lnTo>
                    <a:pt x="607" y="964"/>
                  </a:lnTo>
                  <a:lnTo>
                    <a:pt x="606" y="963"/>
                  </a:lnTo>
                  <a:lnTo>
                    <a:pt x="603" y="960"/>
                  </a:lnTo>
                  <a:lnTo>
                    <a:pt x="598" y="959"/>
                  </a:lnTo>
                  <a:lnTo>
                    <a:pt x="591" y="960"/>
                  </a:lnTo>
                  <a:lnTo>
                    <a:pt x="588" y="962"/>
                  </a:lnTo>
                  <a:lnTo>
                    <a:pt x="585" y="963"/>
                  </a:lnTo>
                  <a:lnTo>
                    <a:pt x="585" y="963"/>
                  </a:lnTo>
                  <a:lnTo>
                    <a:pt x="584" y="964"/>
                  </a:lnTo>
                  <a:lnTo>
                    <a:pt x="581" y="963"/>
                  </a:lnTo>
                  <a:lnTo>
                    <a:pt x="578" y="958"/>
                  </a:lnTo>
                  <a:lnTo>
                    <a:pt x="574" y="952"/>
                  </a:lnTo>
                  <a:lnTo>
                    <a:pt x="573" y="950"/>
                  </a:lnTo>
                  <a:lnTo>
                    <a:pt x="571" y="950"/>
                  </a:lnTo>
                  <a:lnTo>
                    <a:pt x="571" y="950"/>
                  </a:lnTo>
                  <a:lnTo>
                    <a:pt x="567" y="950"/>
                  </a:lnTo>
                  <a:lnTo>
                    <a:pt x="562" y="953"/>
                  </a:lnTo>
                  <a:lnTo>
                    <a:pt x="557" y="957"/>
                  </a:lnTo>
                  <a:lnTo>
                    <a:pt x="553" y="963"/>
                  </a:lnTo>
                  <a:lnTo>
                    <a:pt x="553" y="963"/>
                  </a:lnTo>
                  <a:lnTo>
                    <a:pt x="551" y="967"/>
                  </a:lnTo>
                  <a:lnTo>
                    <a:pt x="550" y="973"/>
                  </a:lnTo>
                  <a:lnTo>
                    <a:pt x="550" y="973"/>
                  </a:lnTo>
                  <a:lnTo>
                    <a:pt x="549" y="979"/>
                  </a:lnTo>
                  <a:lnTo>
                    <a:pt x="548" y="980"/>
                  </a:lnTo>
                  <a:lnTo>
                    <a:pt x="546" y="981"/>
                  </a:lnTo>
                  <a:lnTo>
                    <a:pt x="546" y="981"/>
                  </a:lnTo>
                  <a:lnTo>
                    <a:pt x="545" y="980"/>
                  </a:lnTo>
                  <a:lnTo>
                    <a:pt x="545" y="979"/>
                  </a:lnTo>
                  <a:lnTo>
                    <a:pt x="544" y="973"/>
                  </a:lnTo>
                  <a:lnTo>
                    <a:pt x="544" y="973"/>
                  </a:lnTo>
                  <a:lnTo>
                    <a:pt x="543" y="966"/>
                  </a:lnTo>
                  <a:lnTo>
                    <a:pt x="543" y="959"/>
                  </a:lnTo>
                  <a:lnTo>
                    <a:pt x="543" y="959"/>
                  </a:lnTo>
                  <a:lnTo>
                    <a:pt x="545" y="955"/>
                  </a:lnTo>
                  <a:lnTo>
                    <a:pt x="548" y="950"/>
                  </a:lnTo>
                  <a:lnTo>
                    <a:pt x="550" y="946"/>
                  </a:lnTo>
                  <a:lnTo>
                    <a:pt x="549" y="944"/>
                  </a:lnTo>
                  <a:lnTo>
                    <a:pt x="546" y="943"/>
                  </a:lnTo>
                  <a:lnTo>
                    <a:pt x="546" y="943"/>
                  </a:lnTo>
                  <a:lnTo>
                    <a:pt x="544" y="943"/>
                  </a:lnTo>
                  <a:lnTo>
                    <a:pt x="541" y="944"/>
                  </a:lnTo>
                  <a:lnTo>
                    <a:pt x="535" y="948"/>
                  </a:lnTo>
                  <a:lnTo>
                    <a:pt x="529" y="951"/>
                  </a:lnTo>
                  <a:lnTo>
                    <a:pt x="524" y="953"/>
                  </a:lnTo>
                  <a:lnTo>
                    <a:pt x="524" y="953"/>
                  </a:lnTo>
                  <a:lnTo>
                    <a:pt x="521" y="955"/>
                  </a:lnTo>
                  <a:lnTo>
                    <a:pt x="515" y="958"/>
                  </a:lnTo>
                  <a:lnTo>
                    <a:pt x="510" y="963"/>
                  </a:lnTo>
                  <a:lnTo>
                    <a:pt x="506" y="967"/>
                  </a:lnTo>
                  <a:lnTo>
                    <a:pt x="506" y="967"/>
                  </a:lnTo>
                  <a:lnTo>
                    <a:pt x="501" y="973"/>
                  </a:lnTo>
                  <a:lnTo>
                    <a:pt x="501" y="973"/>
                  </a:lnTo>
                  <a:lnTo>
                    <a:pt x="498" y="978"/>
                  </a:lnTo>
                  <a:lnTo>
                    <a:pt x="492" y="981"/>
                  </a:lnTo>
                  <a:lnTo>
                    <a:pt x="492" y="981"/>
                  </a:lnTo>
                  <a:lnTo>
                    <a:pt x="488" y="983"/>
                  </a:lnTo>
                  <a:lnTo>
                    <a:pt x="484" y="983"/>
                  </a:lnTo>
                  <a:lnTo>
                    <a:pt x="481" y="981"/>
                  </a:lnTo>
                  <a:lnTo>
                    <a:pt x="480" y="980"/>
                  </a:lnTo>
                  <a:lnTo>
                    <a:pt x="480" y="979"/>
                  </a:lnTo>
                  <a:lnTo>
                    <a:pt x="480" y="979"/>
                  </a:lnTo>
                  <a:lnTo>
                    <a:pt x="480" y="978"/>
                  </a:lnTo>
                  <a:lnTo>
                    <a:pt x="479" y="977"/>
                  </a:lnTo>
                  <a:lnTo>
                    <a:pt x="475" y="973"/>
                  </a:lnTo>
                  <a:lnTo>
                    <a:pt x="475" y="973"/>
                  </a:lnTo>
                  <a:lnTo>
                    <a:pt x="467" y="970"/>
                  </a:lnTo>
                  <a:lnTo>
                    <a:pt x="465" y="970"/>
                  </a:lnTo>
                  <a:lnTo>
                    <a:pt x="463" y="970"/>
                  </a:lnTo>
                  <a:lnTo>
                    <a:pt x="463" y="970"/>
                  </a:lnTo>
                  <a:lnTo>
                    <a:pt x="459" y="973"/>
                  </a:lnTo>
                  <a:lnTo>
                    <a:pt x="459" y="973"/>
                  </a:lnTo>
                  <a:lnTo>
                    <a:pt x="444" y="980"/>
                  </a:lnTo>
                  <a:lnTo>
                    <a:pt x="444" y="980"/>
                  </a:lnTo>
                  <a:lnTo>
                    <a:pt x="442" y="981"/>
                  </a:lnTo>
                  <a:lnTo>
                    <a:pt x="438" y="981"/>
                  </a:lnTo>
                  <a:lnTo>
                    <a:pt x="434" y="979"/>
                  </a:lnTo>
                  <a:lnTo>
                    <a:pt x="430" y="977"/>
                  </a:lnTo>
                  <a:lnTo>
                    <a:pt x="428" y="973"/>
                  </a:lnTo>
                  <a:lnTo>
                    <a:pt x="428" y="973"/>
                  </a:lnTo>
                  <a:lnTo>
                    <a:pt x="427" y="972"/>
                  </a:lnTo>
                  <a:lnTo>
                    <a:pt x="427" y="972"/>
                  </a:lnTo>
                  <a:lnTo>
                    <a:pt x="423" y="967"/>
                  </a:lnTo>
                  <a:lnTo>
                    <a:pt x="422" y="963"/>
                  </a:lnTo>
                  <a:lnTo>
                    <a:pt x="421" y="956"/>
                  </a:lnTo>
                  <a:lnTo>
                    <a:pt x="421" y="956"/>
                  </a:lnTo>
                  <a:lnTo>
                    <a:pt x="421" y="948"/>
                  </a:lnTo>
                  <a:lnTo>
                    <a:pt x="422" y="938"/>
                  </a:lnTo>
                  <a:lnTo>
                    <a:pt x="423" y="931"/>
                  </a:lnTo>
                  <a:lnTo>
                    <a:pt x="426" y="924"/>
                  </a:lnTo>
                  <a:lnTo>
                    <a:pt x="426" y="924"/>
                  </a:lnTo>
                  <a:lnTo>
                    <a:pt x="426" y="922"/>
                  </a:lnTo>
                  <a:lnTo>
                    <a:pt x="424" y="919"/>
                  </a:lnTo>
                  <a:lnTo>
                    <a:pt x="422" y="915"/>
                  </a:lnTo>
                  <a:lnTo>
                    <a:pt x="419" y="912"/>
                  </a:lnTo>
                  <a:lnTo>
                    <a:pt x="412" y="906"/>
                  </a:lnTo>
                  <a:lnTo>
                    <a:pt x="408" y="905"/>
                  </a:lnTo>
                  <a:lnTo>
                    <a:pt x="406" y="905"/>
                  </a:lnTo>
                  <a:lnTo>
                    <a:pt x="406" y="905"/>
                  </a:lnTo>
                  <a:lnTo>
                    <a:pt x="401" y="906"/>
                  </a:lnTo>
                  <a:lnTo>
                    <a:pt x="396" y="908"/>
                  </a:lnTo>
                  <a:lnTo>
                    <a:pt x="392" y="909"/>
                  </a:lnTo>
                  <a:lnTo>
                    <a:pt x="387" y="910"/>
                  </a:lnTo>
                  <a:lnTo>
                    <a:pt x="387" y="910"/>
                  </a:lnTo>
                  <a:lnTo>
                    <a:pt x="384" y="909"/>
                  </a:lnTo>
                  <a:lnTo>
                    <a:pt x="381" y="908"/>
                  </a:lnTo>
                  <a:lnTo>
                    <a:pt x="379" y="908"/>
                  </a:lnTo>
                  <a:lnTo>
                    <a:pt x="373" y="908"/>
                  </a:lnTo>
                  <a:lnTo>
                    <a:pt x="373" y="908"/>
                  </a:lnTo>
                  <a:lnTo>
                    <a:pt x="369" y="907"/>
                  </a:lnTo>
                  <a:lnTo>
                    <a:pt x="369" y="907"/>
                  </a:lnTo>
                  <a:lnTo>
                    <a:pt x="369" y="906"/>
                  </a:lnTo>
                  <a:lnTo>
                    <a:pt x="371" y="902"/>
                  </a:lnTo>
                  <a:lnTo>
                    <a:pt x="373" y="898"/>
                  </a:lnTo>
                  <a:lnTo>
                    <a:pt x="373" y="898"/>
                  </a:lnTo>
                  <a:lnTo>
                    <a:pt x="373" y="892"/>
                  </a:lnTo>
                  <a:lnTo>
                    <a:pt x="373" y="885"/>
                  </a:lnTo>
                  <a:lnTo>
                    <a:pt x="373" y="881"/>
                  </a:lnTo>
                  <a:lnTo>
                    <a:pt x="374" y="878"/>
                  </a:lnTo>
                  <a:lnTo>
                    <a:pt x="377" y="874"/>
                  </a:lnTo>
                  <a:lnTo>
                    <a:pt x="379" y="872"/>
                  </a:lnTo>
                  <a:lnTo>
                    <a:pt x="379" y="872"/>
                  </a:lnTo>
                  <a:lnTo>
                    <a:pt x="382" y="869"/>
                  </a:lnTo>
                  <a:lnTo>
                    <a:pt x="385" y="865"/>
                  </a:lnTo>
                  <a:lnTo>
                    <a:pt x="386" y="860"/>
                  </a:lnTo>
                  <a:lnTo>
                    <a:pt x="386" y="857"/>
                  </a:lnTo>
                  <a:lnTo>
                    <a:pt x="385" y="853"/>
                  </a:lnTo>
                  <a:lnTo>
                    <a:pt x="384" y="850"/>
                  </a:lnTo>
                  <a:lnTo>
                    <a:pt x="381" y="848"/>
                  </a:lnTo>
                  <a:lnTo>
                    <a:pt x="379" y="846"/>
                  </a:lnTo>
                  <a:lnTo>
                    <a:pt x="379" y="846"/>
                  </a:lnTo>
                  <a:lnTo>
                    <a:pt x="374" y="846"/>
                  </a:lnTo>
                  <a:lnTo>
                    <a:pt x="367" y="848"/>
                  </a:lnTo>
                  <a:lnTo>
                    <a:pt x="360" y="849"/>
                  </a:lnTo>
                  <a:lnTo>
                    <a:pt x="353" y="849"/>
                  </a:lnTo>
                  <a:lnTo>
                    <a:pt x="353" y="849"/>
                  </a:lnTo>
                  <a:lnTo>
                    <a:pt x="351" y="849"/>
                  </a:lnTo>
                  <a:lnTo>
                    <a:pt x="348" y="849"/>
                  </a:lnTo>
                  <a:lnTo>
                    <a:pt x="344" y="852"/>
                  </a:lnTo>
                  <a:lnTo>
                    <a:pt x="342" y="857"/>
                  </a:lnTo>
                  <a:lnTo>
                    <a:pt x="342" y="860"/>
                  </a:lnTo>
                  <a:lnTo>
                    <a:pt x="342" y="863"/>
                  </a:lnTo>
                  <a:lnTo>
                    <a:pt x="342" y="863"/>
                  </a:lnTo>
                  <a:lnTo>
                    <a:pt x="343" y="866"/>
                  </a:lnTo>
                  <a:lnTo>
                    <a:pt x="342" y="869"/>
                  </a:lnTo>
                  <a:lnTo>
                    <a:pt x="341" y="872"/>
                  </a:lnTo>
                  <a:lnTo>
                    <a:pt x="337" y="874"/>
                  </a:lnTo>
                  <a:lnTo>
                    <a:pt x="335" y="876"/>
                  </a:lnTo>
                  <a:lnTo>
                    <a:pt x="335" y="876"/>
                  </a:lnTo>
                  <a:lnTo>
                    <a:pt x="332" y="874"/>
                  </a:lnTo>
                  <a:lnTo>
                    <a:pt x="329" y="873"/>
                  </a:lnTo>
                  <a:lnTo>
                    <a:pt x="326" y="873"/>
                  </a:lnTo>
                  <a:lnTo>
                    <a:pt x="319" y="877"/>
                  </a:lnTo>
                  <a:lnTo>
                    <a:pt x="319" y="877"/>
                  </a:lnTo>
                  <a:lnTo>
                    <a:pt x="313" y="881"/>
                  </a:lnTo>
                  <a:lnTo>
                    <a:pt x="309" y="881"/>
                  </a:lnTo>
                  <a:lnTo>
                    <a:pt x="307" y="881"/>
                  </a:lnTo>
                  <a:lnTo>
                    <a:pt x="302" y="879"/>
                  </a:lnTo>
                  <a:lnTo>
                    <a:pt x="295" y="873"/>
                  </a:lnTo>
                  <a:lnTo>
                    <a:pt x="295" y="873"/>
                  </a:lnTo>
                  <a:lnTo>
                    <a:pt x="288" y="867"/>
                  </a:lnTo>
                  <a:lnTo>
                    <a:pt x="281" y="860"/>
                  </a:lnTo>
                  <a:lnTo>
                    <a:pt x="276" y="853"/>
                  </a:lnTo>
                  <a:lnTo>
                    <a:pt x="274" y="850"/>
                  </a:lnTo>
                  <a:lnTo>
                    <a:pt x="273" y="845"/>
                  </a:lnTo>
                  <a:lnTo>
                    <a:pt x="273" y="845"/>
                  </a:lnTo>
                  <a:lnTo>
                    <a:pt x="272" y="836"/>
                  </a:lnTo>
                  <a:lnTo>
                    <a:pt x="271" y="827"/>
                  </a:lnTo>
                  <a:lnTo>
                    <a:pt x="272" y="819"/>
                  </a:lnTo>
                  <a:lnTo>
                    <a:pt x="274" y="813"/>
                  </a:lnTo>
                  <a:lnTo>
                    <a:pt x="274" y="813"/>
                  </a:lnTo>
                  <a:lnTo>
                    <a:pt x="276" y="807"/>
                  </a:lnTo>
                  <a:lnTo>
                    <a:pt x="277" y="800"/>
                  </a:lnTo>
                  <a:lnTo>
                    <a:pt x="276" y="794"/>
                  </a:lnTo>
                  <a:lnTo>
                    <a:pt x="274" y="793"/>
                  </a:lnTo>
                  <a:lnTo>
                    <a:pt x="272" y="792"/>
                  </a:lnTo>
                  <a:lnTo>
                    <a:pt x="272" y="792"/>
                  </a:lnTo>
                  <a:lnTo>
                    <a:pt x="271" y="791"/>
                  </a:lnTo>
                  <a:lnTo>
                    <a:pt x="271" y="788"/>
                  </a:lnTo>
                  <a:lnTo>
                    <a:pt x="274" y="785"/>
                  </a:lnTo>
                  <a:lnTo>
                    <a:pt x="279" y="781"/>
                  </a:lnTo>
                  <a:lnTo>
                    <a:pt x="285" y="779"/>
                  </a:lnTo>
                  <a:lnTo>
                    <a:pt x="285" y="779"/>
                  </a:lnTo>
                  <a:lnTo>
                    <a:pt x="289" y="777"/>
                  </a:lnTo>
                  <a:lnTo>
                    <a:pt x="295" y="773"/>
                  </a:lnTo>
                  <a:lnTo>
                    <a:pt x="300" y="769"/>
                  </a:lnTo>
                  <a:lnTo>
                    <a:pt x="302" y="765"/>
                  </a:lnTo>
                  <a:lnTo>
                    <a:pt x="302" y="765"/>
                  </a:lnTo>
                  <a:lnTo>
                    <a:pt x="305" y="764"/>
                  </a:lnTo>
                  <a:lnTo>
                    <a:pt x="309" y="763"/>
                  </a:lnTo>
                  <a:lnTo>
                    <a:pt x="323" y="763"/>
                  </a:lnTo>
                  <a:lnTo>
                    <a:pt x="323" y="763"/>
                  </a:lnTo>
                  <a:lnTo>
                    <a:pt x="329" y="763"/>
                  </a:lnTo>
                  <a:lnTo>
                    <a:pt x="334" y="763"/>
                  </a:lnTo>
                  <a:lnTo>
                    <a:pt x="338" y="765"/>
                  </a:lnTo>
                  <a:lnTo>
                    <a:pt x="344" y="769"/>
                  </a:lnTo>
                  <a:lnTo>
                    <a:pt x="344" y="769"/>
                  </a:lnTo>
                  <a:lnTo>
                    <a:pt x="348" y="770"/>
                  </a:lnTo>
                  <a:lnTo>
                    <a:pt x="351" y="770"/>
                  </a:lnTo>
                  <a:lnTo>
                    <a:pt x="352" y="770"/>
                  </a:lnTo>
                  <a:lnTo>
                    <a:pt x="355" y="769"/>
                  </a:lnTo>
                  <a:lnTo>
                    <a:pt x="356" y="765"/>
                  </a:lnTo>
                  <a:lnTo>
                    <a:pt x="356" y="763"/>
                  </a:lnTo>
                  <a:lnTo>
                    <a:pt x="356" y="763"/>
                  </a:lnTo>
                  <a:lnTo>
                    <a:pt x="357" y="760"/>
                  </a:lnTo>
                  <a:lnTo>
                    <a:pt x="359" y="758"/>
                  </a:lnTo>
                  <a:lnTo>
                    <a:pt x="364" y="756"/>
                  </a:lnTo>
                  <a:lnTo>
                    <a:pt x="371" y="756"/>
                  </a:lnTo>
                  <a:lnTo>
                    <a:pt x="371" y="756"/>
                  </a:lnTo>
                  <a:lnTo>
                    <a:pt x="379" y="756"/>
                  </a:lnTo>
                  <a:lnTo>
                    <a:pt x="388" y="755"/>
                  </a:lnTo>
                  <a:lnTo>
                    <a:pt x="395" y="753"/>
                  </a:lnTo>
                  <a:lnTo>
                    <a:pt x="398" y="753"/>
                  </a:lnTo>
                  <a:lnTo>
                    <a:pt x="399" y="755"/>
                  </a:lnTo>
                  <a:lnTo>
                    <a:pt x="399" y="755"/>
                  </a:lnTo>
                  <a:lnTo>
                    <a:pt x="405" y="762"/>
                  </a:lnTo>
                  <a:lnTo>
                    <a:pt x="408" y="765"/>
                  </a:lnTo>
                  <a:lnTo>
                    <a:pt x="410" y="765"/>
                  </a:lnTo>
                  <a:lnTo>
                    <a:pt x="413" y="764"/>
                  </a:lnTo>
                  <a:lnTo>
                    <a:pt x="413" y="764"/>
                  </a:lnTo>
                  <a:lnTo>
                    <a:pt x="419" y="759"/>
                  </a:lnTo>
                  <a:lnTo>
                    <a:pt x="420" y="759"/>
                  </a:lnTo>
                  <a:lnTo>
                    <a:pt x="420" y="760"/>
                  </a:lnTo>
                  <a:lnTo>
                    <a:pt x="422" y="765"/>
                  </a:lnTo>
                  <a:lnTo>
                    <a:pt x="422" y="765"/>
                  </a:lnTo>
                  <a:lnTo>
                    <a:pt x="423" y="774"/>
                  </a:lnTo>
                  <a:lnTo>
                    <a:pt x="427" y="784"/>
                  </a:lnTo>
                  <a:lnTo>
                    <a:pt x="430" y="791"/>
                  </a:lnTo>
                  <a:lnTo>
                    <a:pt x="432" y="793"/>
                  </a:lnTo>
                  <a:lnTo>
                    <a:pt x="436" y="795"/>
                  </a:lnTo>
                  <a:lnTo>
                    <a:pt x="436" y="795"/>
                  </a:lnTo>
                  <a:lnTo>
                    <a:pt x="438" y="796"/>
                  </a:lnTo>
                  <a:lnTo>
                    <a:pt x="439" y="798"/>
                  </a:lnTo>
                  <a:lnTo>
                    <a:pt x="442" y="802"/>
                  </a:lnTo>
                  <a:lnTo>
                    <a:pt x="443" y="807"/>
                  </a:lnTo>
                  <a:lnTo>
                    <a:pt x="445" y="808"/>
                  </a:lnTo>
                  <a:lnTo>
                    <a:pt x="448" y="809"/>
                  </a:lnTo>
                  <a:lnTo>
                    <a:pt x="448" y="809"/>
                  </a:lnTo>
                  <a:lnTo>
                    <a:pt x="450" y="809"/>
                  </a:lnTo>
                  <a:lnTo>
                    <a:pt x="452" y="807"/>
                  </a:lnTo>
                  <a:lnTo>
                    <a:pt x="455" y="803"/>
                  </a:lnTo>
                  <a:lnTo>
                    <a:pt x="456" y="800"/>
                  </a:lnTo>
                  <a:lnTo>
                    <a:pt x="457" y="792"/>
                  </a:lnTo>
                  <a:lnTo>
                    <a:pt x="457" y="786"/>
                  </a:lnTo>
                  <a:lnTo>
                    <a:pt x="457" y="786"/>
                  </a:lnTo>
                  <a:lnTo>
                    <a:pt x="451" y="771"/>
                  </a:lnTo>
                  <a:lnTo>
                    <a:pt x="448" y="762"/>
                  </a:lnTo>
                  <a:lnTo>
                    <a:pt x="444" y="757"/>
                  </a:lnTo>
                  <a:lnTo>
                    <a:pt x="444" y="757"/>
                  </a:lnTo>
                  <a:lnTo>
                    <a:pt x="442" y="752"/>
                  </a:lnTo>
                  <a:lnTo>
                    <a:pt x="441" y="746"/>
                  </a:lnTo>
                  <a:lnTo>
                    <a:pt x="442" y="743"/>
                  </a:lnTo>
                  <a:lnTo>
                    <a:pt x="443" y="741"/>
                  </a:lnTo>
                  <a:lnTo>
                    <a:pt x="445" y="738"/>
                  </a:lnTo>
                  <a:lnTo>
                    <a:pt x="449" y="737"/>
                  </a:lnTo>
                  <a:lnTo>
                    <a:pt x="449" y="737"/>
                  </a:lnTo>
                  <a:lnTo>
                    <a:pt x="457" y="731"/>
                  </a:lnTo>
                  <a:lnTo>
                    <a:pt x="467" y="724"/>
                  </a:lnTo>
                  <a:lnTo>
                    <a:pt x="485" y="710"/>
                  </a:lnTo>
                  <a:lnTo>
                    <a:pt x="485" y="710"/>
                  </a:lnTo>
                  <a:lnTo>
                    <a:pt x="492" y="706"/>
                  </a:lnTo>
                  <a:lnTo>
                    <a:pt x="499" y="702"/>
                  </a:lnTo>
                  <a:lnTo>
                    <a:pt x="501" y="700"/>
                  </a:lnTo>
                  <a:lnTo>
                    <a:pt x="503" y="698"/>
                  </a:lnTo>
                  <a:lnTo>
                    <a:pt x="505" y="695"/>
                  </a:lnTo>
                  <a:lnTo>
                    <a:pt x="503" y="693"/>
                  </a:lnTo>
                  <a:lnTo>
                    <a:pt x="503" y="693"/>
                  </a:lnTo>
                  <a:lnTo>
                    <a:pt x="498" y="684"/>
                  </a:lnTo>
                  <a:lnTo>
                    <a:pt x="496" y="680"/>
                  </a:lnTo>
                  <a:lnTo>
                    <a:pt x="495" y="676"/>
                  </a:lnTo>
                  <a:lnTo>
                    <a:pt x="495" y="676"/>
                  </a:lnTo>
                  <a:lnTo>
                    <a:pt x="496" y="673"/>
                  </a:lnTo>
                  <a:lnTo>
                    <a:pt x="499" y="672"/>
                  </a:lnTo>
                  <a:lnTo>
                    <a:pt x="501" y="673"/>
                  </a:lnTo>
                  <a:lnTo>
                    <a:pt x="503" y="676"/>
                  </a:lnTo>
                  <a:lnTo>
                    <a:pt x="503" y="676"/>
                  </a:lnTo>
                  <a:lnTo>
                    <a:pt x="506" y="677"/>
                  </a:lnTo>
                  <a:lnTo>
                    <a:pt x="507" y="677"/>
                  </a:lnTo>
                  <a:lnTo>
                    <a:pt x="512" y="674"/>
                  </a:lnTo>
                  <a:lnTo>
                    <a:pt x="515" y="670"/>
                  </a:lnTo>
                  <a:lnTo>
                    <a:pt x="515" y="667"/>
                  </a:lnTo>
                  <a:lnTo>
                    <a:pt x="515" y="666"/>
                  </a:lnTo>
                  <a:lnTo>
                    <a:pt x="515" y="666"/>
                  </a:lnTo>
                  <a:lnTo>
                    <a:pt x="514" y="663"/>
                  </a:lnTo>
                  <a:lnTo>
                    <a:pt x="514" y="659"/>
                  </a:lnTo>
                  <a:lnTo>
                    <a:pt x="515" y="657"/>
                  </a:lnTo>
                  <a:lnTo>
                    <a:pt x="520" y="656"/>
                  </a:lnTo>
                  <a:lnTo>
                    <a:pt x="520" y="656"/>
                  </a:lnTo>
                  <a:lnTo>
                    <a:pt x="523" y="656"/>
                  </a:lnTo>
                  <a:lnTo>
                    <a:pt x="525" y="653"/>
                  </a:lnTo>
                  <a:lnTo>
                    <a:pt x="525" y="651"/>
                  </a:lnTo>
                  <a:lnTo>
                    <a:pt x="524" y="648"/>
                  </a:lnTo>
                  <a:lnTo>
                    <a:pt x="524" y="648"/>
                  </a:lnTo>
                  <a:lnTo>
                    <a:pt x="524" y="646"/>
                  </a:lnTo>
                  <a:lnTo>
                    <a:pt x="524" y="645"/>
                  </a:lnTo>
                  <a:lnTo>
                    <a:pt x="528" y="643"/>
                  </a:lnTo>
                  <a:lnTo>
                    <a:pt x="532" y="642"/>
                  </a:lnTo>
                  <a:lnTo>
                    <a:pt x="537" y="642"/>
                  </a:lnTo>
                  <a:lnTo>
                    <a:pt x="537" y="642"/>
                  </a:lnTo>
                  <a:lnTo>
                    <a:pt x="543" y="642"/>
                  </a:lnTo>
                  <a:lnTo>
                    <a:pt x="551" y="642"/>
                  </a:lnTo>
                  <a:lnTo>
                    <a:pt x="558" y="639"/>
                  </a:lnTo>
                  <a:lnTo>
                    <a:pt x="562" y="637"/>
                  </a:lnTo>
                  <a:lnTo>
                    <a:pt x="562" y="637"/>
                  </a:lnTo>
                  <a:lnTo>
                    <a:pt x="563" y="636"/>
                  </a:lnTo>
                  <a:lnTo>
                    <a:pt x="563" y="635"/>
                  </a:lnTo>
                  <a:lnTo>
                    <a:pt x="560" y="631"/>
                  </a:lnTo>
                  <a:lnTo>
                    <a:pt x="558" y="628"/>
                  </a:lnTo>
                  <a:lnTo>
                    <a:pt x="557" y="623"/>
                  </a:lnTo>
                  <a:lnTo>
                    <a:pt x="557" y="623"/>
                  </a:lnTo>
                  <a:lnTo>
                    <a:pt x="557" y="621"/>
                  </a:lnTo>
                  <a:lnTo>
                    <a:pt x="558" y="617"/>
                  </a:lnTo>
                  <a:lnTo>
                    <a:pt x="563" y="614"/>
                  </a:lnTo>
                  <a:lnTo>
                    <a:pt x="569" y="610"/>
                  </a:lnTo>
                  <a:lnTo>
                    <a:pt x="573" y="609"/>
                  </a:lnTo>
                  <a:lnTo>
                    <a:pt x="573" y="609"/>
                  </a:lnTo>
                  <a:lnTo>
                    <a:pt x="584" y="608"/>
                  </a:lnTo>
                  <a:lnTo>
                    <a:pt x="587" y="607"/>
                  </a:lnTo>
                  <a:lnTo>
                    <a:pt x="589" y="606"/>
                  </a:lnTo>
                  <a:lnTo>
                    <a:pt x="589" y="606"/>
                  </a:lnTo>
                  <a:lnTo>
                    <a:pt x="591" y="603"/>
                  </a:lnTo>
                  <a:lnTo>
                    <a:pt x="594" y="601"/>
                  </a:lnTo>
                  <a:lnTo>
                    <a:pt x="598" y="600"/>
                  </a:lnTo>
                  <a:lnTo>
                    <a:pt x="599" y="601"/>
                  </a:lnTo>
                  <a:lnTo>
                    <a:pt x="600" y="602"/>
                  </a:lnTo>
                  <a:lnTo>
                    <a:pt x="600" y="602"/>
                  </a:lnTo>
                  <a:lnTo>
                    <a:pt x="601" y="613"/>
                  </a:lnTo>
                  <a:lnTo>
                    <a:pt x="602" y="617"/>
                  </a:lnTo>
                  <a:lnTo>
                    <a:pt x="605" y="619"/>
                  </a:lnTo>
                  <a:lnTo>
                    <a:pt x="607" y="620"/>
                  </a:lnTo>
                  <a:lnTo>
                    <a:pt x="607" y="620"/>
                  </a:lnTo>
                  <a:lnTo>
                    <a:pt x="613" y="619"/>
                  </a:lnTo>
                  <a:lnTo>
                    <a:pt x="617" y="615"/>
                  </a:lnTo>
                  <a:lnTo>
                    <a:pt x="625" y="610"/>
                  </a:lnTo>
                  <a:lnTo>
                    <a:pt x="625" y="610"/>
                  </a:lnTo>
                  <a:lnTo>
                    <a:pt x="649" y="605"/>
                  </a:lnTo>
                  <a:lnTo>
                    <a:pt x="649" y="605"/>
                  </a:lnTo>
                  <a:lnTo>
                    <a:pt x="663" y="602"/>
                  </a:lnTo>
                  <a:lnTo>
                    <a:pt x="670" y="600"/>
                  </a:lnTo>
                  <a:lnTo>
                    <a:pt x="671" y="599"/>
                  </a:lnTo>
                  <a:lnTo>
                    <a:pt x="671" y="596"/>
                  </a:lnTo>
                  <a:lnTo>
                    <a:pt x="671" y="596"/>
                  </a:lnTo>
                  <a:lnTo>
                    <a:pt x="667" y="587"/>
                  </a:lnTo>
                  <a:lnTo>
                    <a:pt x="663" y="581"/>
                  </a:lnTo>
                  <a:lnTo>
                    <a:pt x="663" y="581"/>
                  </a:lnTo>
                  <a:lnTo>
                    <a:pt x="662" y="580"/>
                  </a:lnTo>
                  <a:lnTo>
                    <a:pt x="659" y="581"/>
                  </a:lnTo>
                  <a:lnTo>
                    <a:pt x="655" y="586"/>
                  </a:lnTo>
                  <a:lnTo>
                    <a:pt x="655" y="586"/>
                  </a:lnTo>
                  <a:lnTo>
                    <a:pt x="651" y="588"/>
                  </a:lnTo>
                  <a:lnTo>
                    <a:pt x="648" y="589"/>
                  </a:lnTo>
                  <a:lnTo>
                    <a:pt x="644" y="589"/>
                  </a:lnTo>
                  <a:lnTo>
                    <a:pt x="643" y="587"/>
                  </a:lnTo>
                  <a:lnTo>
                    <a:pt x="643" y="587"/>
                  </a:lnTo>
                  <a:lnTo>
                    <a:pt x="642" y="584"/>
                  </a:lnTo>
                  <a:lnTo>
                    <a:pt x="642" y="579"/>
                  </a:lnTo>
                  <a:lnTo>
                    <a:pt x="641" y="577"/>
                  </a:lnTo>
                  <a:lnTo>
                    <a:pt x="639" y="576"/>
                  </a:lnTo>
                  <a:lnTo>
                    <a:pt x="637" y="577"/>
                  </a:lnTo>
                  <a:lnTo>
                    <a:pt x="637" y="577"/>
                  </a:lnTo>
                  <a:lnTo>
                    <a:pt x="631" y="581"/>
                  </a:lnTo>
                  <a:lnTo>
                    <a:pt x="629" y="583"/>
                  </a:lnTo>
                  <a:lnTo>
                    <a:pt x="627" y="581"/>
                  </a:lnTo>
                  <a:lnTo>
                    <a:pt x="627" y="581"/>
                  </a:lnTo>
                  <a:lnTo>
                    <a:pt x="624" y="580"/>
                  </a:lnTo>
                  <a:lnTo>
                    <a:pt x="622" y="577"/>
                  </a:lnTo>
                  <a:lnTo>
                    <a:pt x="620" y="574"/>
                  </a:lnTo>
                  <a:lnTo>
                    <a:pt x="620" y="574"/>
                  </a:lnTo>
                  <a:lnTo>
                    <a:pt x="621" y="573"/>
                  </a:lnTo>
                  <a:lnTo>
                    <a:pt x="623" y="571"/>
                  </a:lnTo>
                  <a:lnTo>
                    <a:pt x="624" y="569"/>
                  </a:lnTo>
                  <a:lnTo>
                    <a:pt x="624" y="566"/>
                  </a:lnTo>
                  <a:lnTo>
                    <a:pt x="623" y="564"/>
                  </a:lnTo>
                  <a:lnTo>
                    <a:pt x="622" y="562"/>
                  </a:lnTo>
                  <a:lnTo>
                    <a:pt x="622" y="562"/>
                  </a:lnTo>
                  <a:lnTo>
                    <a:pt x="620" y="559"/>
                  </a:lnTo>
                  <a:lnTo>
                    <a:pt x="617" y="557"/>
                  </a:lnTo>
                  <a:lnTo>
                    <a:pt x="614" y="556"/>
                  </a:lnTo>
                  <a:lnTo>
                    <a:pt x="610" y="556"/>
                  </a:lnTo>
                  <a:lnTo>
                    <a:pt x="605" y="557"/>
                  </a:lnTo>
                  <a:lnTo>
                    <a:pt x="598" y="559"/>
                  </a:lnTo>
                  <a:lnTo>
                    <a:pt x="598" y="559"/>
                  </a:lnTo>
                  <a:lnTo>
                    <a:pt x="589" y="563"/>
                  </a:lnTo>
                  <a:lnTo>
                    <a:pt x="579" y="566"/>
                  </a:lnTo>
                  <a:lnTo>
                    <a:pt x="579" y="566"/>
                  </a:lnTo>
                  <a:lnTo>
                    <a:pt x="567" y="570"/>
                  </a:lnTo>
                  <a:lnTo>
                    <a:pt x="563" y="571"/>
                  </a:lnTo>
                  <a:lnTo>
                    <a:pt x="563" y="571"/>
                  </a:lnTo>
                  <a:lnTo>
                    <a:pt x="571" y="566"/>
                  </a:lnTo>
                  <a:lnTo>
                    <a:pt x="584" y="557"/>
                  </a:lnTo>
                  <a:lnTo>
                    <a:pt x="584" y="557"/>
                  </a:lnTo>
                  <a:lnTo>
                    <a:pt x="588" y="553"/>
                  </a:lnTo>
                  <a:lnTo>
                    <a:pt x="594" y="550"/>
                  </a:lnTo>
                  <a:lnTo>
                    <a:pt x="599" y="546"/>
                  </a:lnTo>
                  <a:lnTo>
                    <a:pt x="603" y="543"/>
                  </a:lnTo>
                  <a:lnTo>
                    <a:pt x="603" y="543"/>
                  </a:lnTo>
                  <a:lnTo>
                    <a:pt x="606" y="542"/>
                  </a:lnTo>
                  <a:lnTo>
                    <a:pt x="608" y="542"/>
                  </a:lnTo>
                  <a:lnTo>
                    <a:pt x="615" y="543"/>
                  </a:lnTo>
                  <a:lnTo>
                    <a:pt x="623" y="546"/>
                  </a:lnTo>
                  <a:lnTo>
                    <a:pt x="623" y="546"/>
                  </a:lnTo>
                  <a:lnTo>
                    <a:pt x="627" y="543"/>
                  </a:lnTo>
                  <a:lnTo>
                    <a:pt x="629" y="542"/>
                  </a:lnTo>
                  <a:lnTo>
                    <a:pt x="630" y="542"/>
                  </a:lnTo>
                  <a:lnTo>
                    <a:pt x="630" y="543"/>
                  </a:lnTo>
                  <a:lnTo>
                    <a:pt x="630" y="543"/>
                  </a:lnTo>
                  <a:lnTo>
                    <a:pt x="630" y="553"/>
                  </a:lnTo>
                  <a:lnTo>
                    <a:pt x="631" y="558"/>
                  </a:lnTo>
                  <a:lnTo>
                    <a:pt x="632" y="559"/>
                  </a:lnTo>
                  <a:lnTo>
                    <a:pt x="634" y="559"/>
                  </a:lnTo>
                  <a:lnTo>
                    <a:pt x="634" y="559"/>
                  </a:lnTo>
                  <a:lnTo>
                    <a:pt x="639" y="558"/>
                  </a:lnTo>
                  <a:lnTo>
                    <a:pt x="645" y="556"/>
                  </a:lnTo>
                  <a:lnTo>
                    <a:pt x="649" y="552"/>
                  </a:lnTo>
                  <a:lnTo>
                    <a:pt x="650" y="551"/>
                  </a:lnTo>
                  <a:lnTo>
                    <a:pt x="648" y="551"/>
                  </a:lnTo>
                  <a:lnTo>
                    <a:pt x="648" y="551"/>
                  </a:lnTo>
                  <a:lnTo>
                    <a:pt x="646" y="550"/>
                  </a:lnTo>
                  <a:lnTo>
                    <a:pt x="646" y="550"/>
                  </a:lnTo>
                  <a:lnTo>
                    <a:pt x="651" y="549"/>
                  </a:lnTo>
                  <a:lnTo>
                    <a:pt x="657" y="549"/>
                  </a:lnTo>
                  <a:lnTo>
                    <a:pt x="663" y="546"/>
                  </a:lnTo>
                  <a:lnTo>
                    <a:pt x="663" y="546"/>
                  </a:lnTo>
                  <a:lnTo>
                    <a:pt x="668" y="543"/>
                  </a:lnTo>
                  <a:lnTo>
                    <a:pt x="673" y="542"/>
                  </a:lnTo>
                  <a:lnTo>
                    <a:pt x="680" y="539"/>
                  </a:lnTo>
                  <a:lnTo>
                    <a:pt x="680" y="539"/>
                  </a:lnTo>
                  <a:lnTo>
                    <a:pt x="682" y="537"/>
                  </a:lnTo>
                  <a:lnTo>
                    <a:pt x="686" y="534"/>
                  </a:lnTo>
                  <a:lnTo>
                    <a:pt x="688" y="531"/>
                  </a:lnTo>
                  <a:lnTo>
                    <a:pt x="691" y="530"/>
                  </a:lnTo>
                  <a:lnTo>
                    <a:pt x="693" y="530"/>
                  </a:lnTo>
                  <a:lnTo>
                    <a:pt x="693" y="530"/>
                  </a:lnTo>
                  <a:lnTo>
                    <a:pt x="695" y="530"/>
                  </a:lnTo>
                  <a:lnTo>
                    <a:pt x="696" y="531"/>
                  </a:lnTo>
                  <a:lnTo>
                    <a:pt x="698" y="532"/>
                  </a:lnTo>
                  <a:lnTo>
                    <a:pt x="699" y="535"/>
                  </a:lnTo>
                  <a:lnTo>
                    <a:pt x="699" y="537"/>
                  </a:lnTo>
                  <a:lnTo>
                    <a:pt x="698" y="539"/>
                  </a:lnTo>
                  <a:lnTo>
                    <a:pt x="695" y="542"/>
                  </a:lnTo>
                  <a:lnTo>
                    <a:pt x="693" y="543"/>
                  </a:lnTo>
                  <a:lnTo>
                    <a:pt x="693" y="543"/>
                  </a:lnTo>
                  <a:lnTo>
                    <a:pt x="689" y="545"/>
                  </a:lnTo>
                  <a:lnTo>
                    <a:pt x="687" y="549"/>
                  </a:lnTo>
                  <a:lnTo>
                    <a:pt x="684" y="556"/>
                  </a:lnTo>
                  <a:lnTo>
                    <a:pt x="681" y="562"/>
                  </a:lnTo>
                  <a:lnTo>
                    <a:pt x="678" y="566"/>
                  </a:lnTo>
                  <a:lnTo>
                    <a:pt x="678" y="566"/>
                  </a:lnTo>
                  <a:lnTo>
                    <a:pt x="677" y="569"/>
                  </a:lnTo>
                  <a:lnTo>
                    <a:pt x="677" y="571"/>
                  </a:lnTo>
                  <a:lnTo>
                    <a:pt x="679" y="573"/>
                  </a:lnTo>
                  <a:lnTo>
                    <a:pt x="684" y="573"/>
                  </a:lnTo>
                  <a:lnTo>
                    <a:pt x="684" y="573"/>
                  </a:lnTo>
                  <a:lnTo>
                    <a:pt x="694" y="573"/>
                  </a:lnTo>
                  <a:lnTo>
                    <a:pt x="699" y="573"/>
                  </a:lnTo>
                  <a:lnTo>
                    <a:pt x="703" y="572"/>
                  </a:lnTo>
                  <a:lnTo>
                    <a:pt x="703" y="572"/>
                  </a:lnTo>
                  <a:lnTo>
                    <a:pt x="708" y="572"/>
                  </a:lnTo>
                  <a:lnTo>
                    <a:pt x="710" y="572"/>
                  </a:lnTo>
                  <a:lnTo>
                    <a:pt x="714" y="574"/>
                  </a:lnTo>
                  <a:lnTo>
                    <a:pt x="715" y="577"/>
                  </a:lnTo>
                  <a:lnTo>
                    <a:pt x="715" y="577"/>
                  </a:lnTo>
                  <a:lnTo>
                    <a:pt x="716" y="577"/>
                  </a:lnTo>
                  <a:lnTo>
                    <a:pt x="717" y="577"/>
                  </a:lnTo>
                  <a:lnTo>
                    <a:pt x="720" y="577"/>
                  </a:lnTo>
                  <a:lnTo>
                    <a:pt x="722" y="574"/>
                  </a:lnTo>
                  <a:lnTo>
                    <a:pt x="722" y="574"/>
                  </a:lnTo>
                  <a:lnTo>
                    <a:pt x="729" y="573"/>
                  </a:lnTo>
                  <a:lnTo>
                    <a:pt x="734" y="573"/>
                  </a:lnTo>
                  <a:lnTo>
                    <a:pt x="736" y="574"/>
                  </a:lnTo>
                  <a:lnTo>
                    <a:pt x="737" y="576"/>
                  </a:lnTo>
                  <a:lnTo>
                    <a:pt x="737" y="576"/>
                  </a:lnTo>
                  <a:lnTo>
                    <a:pt x="738" y="577"/>
                  </a:lnTo>
                  <a:lnTo>
                    <a:pt x="739" y="577"/>
                  </a:lnTo>
                  <a:lnTo>
                    <a:pt x="742" y="576"/>
                  </a:lnTo>
                  <a:lnTo>
                    <a:pt x="742" y="572"/>
                  </a:lnTo>
                  <a:lnTo>
                    <a:pt x="741" y="569"/>
                  </a:lnTo>
                  <a:lnTo>
                    <a:pt x="741" y="569"/>
                  </a:lnTo>
                  <a:lnTo>
                    <a:pt x="737" y="562"/>
                  </a:lnTo>
                  <a:lnTo>
                    <a:pt x="732" y="555"/>
                  </a:lnTo>
                  <a:lnTo>
                    <a:pt x="732" y="555"/>
                  </a:lnTo>
                  <a:lnTo>
                    <a:pt x="730" y="551"/>
                  </a:lnTo>
                  <a:lnTo>
                    <a:pt x="727" y="549"/>
                  </a:lnTo>
                  <a:lnTo>
                    <a:pt x="723" y="548"/>
                  </a:lnTo>
                  <a:lnTo>
                    <a:pt x="718" y="549"/>
                  </a:lnTo>
                  <a:lnTo>
                    <a:pt x="718" y="549"/>
                  </a:lnTo>
                  <a:lnTo>
                    <a:pt x="714" y="549"/>
                  </a:lnTo>
                  <a:lnTo>
                    <a:pt x="710" y="548"/>
                  </a:lnTo>
                  <a:lnTo>
                    <a:pt x="706" y="544"/>
                  </a:lnTo>
                  <a:lnTo>
                    <a:pt x="706" y="544"/>
                  </a:lnTo>
                  <a:lnTo>
                    <a:pt x="702" y="544"/>
                  </a:lnTo>
                  <a:lnTo>
                    <a:pt x="700" y="544"/>
                  </a:lnTo>
                  <a:lnTo>
                    <a:pt x="700" y="544"/>
                  </a:lnTo>
                  <a:lnTo>
                    <a:pt x="701" y="542"/>
                  </a:lnTo>
                  <a:lnTo>
                    <a:pt x="701" y="542"/>
                  </a:lnTo>
                  <a:lnTo>
                    <a:pt x="705" y="535"/>
                  </a:lnTo>
                  <a:lnTo>
                    <a:pt x="709" y="528"/>
                  </a:lnTo>
                  <a:lnTo>
                    <a:pt x="709" y="528"/>
                  </a:lnTo>
                  <a:lnTo>
                    <a:pt x="715" y="519"/>
                  </a:lnTo>
                  <a:lnTo>
                    <a:pt x="716" y="516"/>
                  </a:lnTo>
                  <a:lnTo>
                    <a:pt x="716" y="514"/>
                  </a:lnTo>
                  <a:lnTo>
                    <a:pt x="715" y="512"/>
                  </a:lnTo>
                  <a:lnTo>
                    <a:pt x="712" y="510"/>
                  </a:lnTo>
                  <a:lnTo>
                    <a:pt x="712" y="510"/>
                  </a:lnTo>
                  <a:lnTo>
                    <a:pt x="705" y="508"/>
                  </a:lnTo>
                  <a:lnTo>
                    <a:pt x="699" y="507"/>
                  </a:lnTo>
                  <a:lnTo>
                    <a:pt x="696" y="503"/>
                  </a:lnTo>
                  <a:lnTo>
                    <a:pt x="694" y="500"/>
                  </a:lnTo>
                  <a:lnTo>
                    <a:pt x="694" y="500"/>
                  </a:lnTo>
                  <a:lnTo>
                    <a:pt x="692" y="495"/>
                  </a:lnTo>
                  <a:lnTo>
                    <a:pt x="686" y="491"/>
                  </a:lnTo>
                  <a:lnTo>
                    <a:pt x="680" y="487"/>
                  </a:lnTo>
                  <a:lnTo>
                    <a:pt x="675" y="485"/>
                  </a:lnTo>
                  <a:lnTo>
                    <a:pt x="675" y="485"/>
                  </a:lnTo>
                  <a:lnTo>
                    <a:pt x="666" y="485"/>
                  </a:lnTo>
                  <a:lnTo>
                    <a:pt x="662" y="484"/>
                  </a:lnTo>
                  <a:lnTo>
                    <a:pt x="659" y="482"/>
                  </a:lnTo>
                  <a:lnTo>
                    <a:pt x="659" y="480"/>
                  </a:lnTo>
                  <a:lnTo>
                    <a:pt x="659" y="480"/>
                  </a:lnTo>
                  <a:lnTo>
                    <a:pt x="657" y="477"/>
                  </a:lnTo>
                  <a:lnTo>
                    <a:pt x="653" y="471"/>
                  </a:lnTo>
                  <a:lnTo>
                    <a:pt x="644" y="462"/>
                  </a:lnTo>
                  <a:lnTo>
                    <a:pt x="644" y="462"/>
                  </a:lnTo>
                  <a:lnTo>
                    <a:pt x="631" y="448"/>
                  </a:lnTo>
                  <a:lnTo>
                    <a:pt x="620" y="436"/>
                  </a:lnTo>
                  <a:lnTo>
                    <a:pt x="620" y="436"/>
                  </a:lnTo>
                  <a:lnTo>
                    <a:pt x="619" y="435"/>
                  </a:lnTo>
                  <a:lnTo>
                    <a:pt x="615" y="436"/>
                  </a:lnTo>
                  <a:lnTo>
                    <a:pt x="612" y="439"/>
                  </a:lnTo>
                  <a:lnTo>
                    <a:pt x="606" y="445"/>
                  </a:lnTo>
                  <a:lnTo>
                    <a:pt x="606" y="445"/>
                  </a:lnTo>
                  <a:lnTo>
                    <a:pt x="600" y="452"/>
                  </a:lnTo>
                  <a:lnTo>
                    <a:pt x="594" y="456"/>
                  </a:lnTo>
                  <a:lnTo>
                    <a:pt x="589" y="457"/>
                  </a:lnTo>
                  <a:lnTo>
                    <a:pt x="585" y="456"/>
                  </a:lnTo>
                  <a:lnTo>
                    <a:pt x="585" y="456"/>
                  </a:lnTo>
                  <a:lnTo>
                    <a:pt x="578" y="453"/>
                  </a:lnTo>
                  <a:lnTo>
                    <a:pt x="574" y="451"/>
                  </a:lnTo>
                  <a:lnTo>
                    <a:pt x="571" y="446"/>
                  </a:lnTo>
                  <a:lnTo>
                    <a:pt x="571" y="446"/>
                  </a:lnTo>
                  <a:lnTo>
                    <a:pt x="570" y="444"/>
                  </a:lnTo>
                  <a:lnTo>
                    <a:pt x="570" y="442"/>
                  </a:lnTo>
                  <a:lnTo>
                    <a:pt x="570" y="441"/>
                  </a:lnTo>
                  <a:lnTo>
                    <a:pt x="572" y="439"/>
                  </a:lnTo>
                  <a:lnTo>
                    <a:pt x="574" y="437"/>
                  </a:lnTo>
                  <a:lnTo>
                    <a:pt x="575" y="436"/>
                  </a:lnTo>
                  <a:lnTo>
                    <a:pt x="574" y="434"/>
                  </a:lnTo>
                  <a:lnTo>
                    <a:pt x="574" y="434"/>
                  </a:lnTo>
                  <a:lnTo>
                    <a:pt x="573" y="432"/>
                  </a:lnTo>
                  <a:lnTo>
                    <a:pt x="571" y="431"/>
                  </a:lnTo>
                  <a:lnTo>
                    <a:pt x="564" y="429"/>
                  </a:lnTo>
                  <a:lnTo>
                    <a:pt x="549" y="427"/>
                  </a:lnTo>
                  <a:lnTo>
                    <a:pt x="549" y="427"/>
                  </a:lnTo>
                  <a:lnTo>
                    <a:pt x="545" y="427"/>
                  </a:lnTo>
                  <a:lnTo>
                    <a:pt x="542" y="426"/>
                  </a:lnTo>
                  <a:lnTo>
                    <a:pt x="536" y="421"/>
                  </a:lnTo>
                  <a:lnTo>
                    <a:pt x="529" y="417"/>
                  </a:lnTo>
                  <a:lnTo>
                    <a:pt x="524" y="416"/>
                  </a:lnTo>
                  <a:lnTo>
                    <a:pt x="520" y="415"/>
                  </a:lnTo>
                  <a:lnTo>
                    <a:pt x="520" y="415"/>
                  </a:lnTo>
                  <a:lnTo>
                    <a:pt x="509" y="415"/>
                  </a:lnTo>
                  <a:lnTo>
                    <a:pt x="500" y="416"/>
                  </a:lnTo>
                  <a:lnTo>
                    <a:pt x="486" y="417"/>
                  </a:lnTo>
                  <a:lnTo>
                    <a:pt x="486" y="417"/>
                  </a:lnTo>
                  <a:lnTo>
                    <a:pt x="484" y="419"/>
                  </a:lnTo>
                  <a:lnTo>
                    <a:pt x="481" y="422"/>
                  </a:lnTo>
                  <a:lnTo>
                    <a:pt x="480" y="434"/>
                  </a:lnTo>
                  <a:lnTo>
                    <a:pt x="480" y="434"/>
                  </a:lnTo>
                  <a:lnTo>
                    <a:pt x="479" y="437"/>
                  </a:lnTo>
                  <a:lnTo>
                    <a:pt x="480" y="439"/>
                  </a:lnTo>
                  <a:lnTo>
                    <a:pt x="481" y="443"/>
                  </a:lnTo>
                  <a:lnTo>
                    <a:pt x="481" y="446"/>
                  </a:lnTo>
                  <a:lnTo>
                    <a:pt x="478" y="448"/>
                  </a:lnTo>
                  <a:lnTo>
                    <a:pt x="478" y="448"/>
                  </a:lnTo>
                  <a:lnTo>
                    <a:pt x="473" y="449"/>
                  </a:lnTo>
                  <a:lnTo>
                    <a:pt x="470" y="450"/>
                  </a:lnTo>
                  <a:lnTo>
                    <a:pt x="470" y="451"/>
                  </a:lnTo>
                  <a:lnTo>
                    <a:pt x="471" y="451"/>
                  </a:lnTo>
                  <a:lnTo>
                    <a:pt x="474" y="453"/>
                  </a:lnTo>
                  <a:lnTo>
                    <a:pt x="474" y="453"/>
                  </a:lnTo>
                  <a:lnTo>
                    <a:pt x="480" y="458"/>
                  </a:lnTo>
                  <a:lnTo>
                    <a:pt x="487" y="464"/>
                  </a:lnTo>
                  <a:lnTo>
                    <a:pt x="493" y="472"/>
                  </a:lnTo>
                  <a:lnTo>
                    <a:pt x="493" y="472"/>
                  </a:lnTo>
                  <a:lnTo>
                    <a:pt x="493" y="477"/>
                  </a:lnTo>
                  <a:lnTo>
                    <a:pt x="491" y="480"/>
                  </a:lnTo>
                  <a:lnTo>
                    <a:pt x="487" y="485"/>
                  </a:lnTo>
                  <a:lnTo>
                    <a:pt x="487" y="485"/>
                  </a:lnTo>
                  <a:lnTo>
                    <a:pt x="482" y="487"/>
                  </a:lnTo>
                  <a:lnTo>
                    <a:pt x="478" y="489"/>
                  </a:lnTo>
                  <a:lnTo>
                    <a:pt x="474" y="491"/>
                  </a:lnTo>
                  <a:lnTo>
                    <a:pt x="472" y="489"/>
                  </a:lnTo>
                  <a:lnTo>
                    <a:pt x="471" y="488"/>
                  </a:lnTo>
                  <a:lnTo>
                    <a:pt x="471" y="488"/>
                  </a:lnTo>
                  <a:lnTo>
                    <a:pt x="470" y="486"/>
                  </a:lnTo>
                  <a:lnTo>
                    <a:pt x="467" y="485"/>
                  </a:lnTo>
                  <a:lnTo>
                    <a:pt x="463" y="485"/>
                  </a:lnTo>
                  <a:lnTo>
                    <a:pt x="460" y="486"/>
                  </a:lnTo>
                  <a:lnTo>
                    <a:pt x="459" y="487"/>
                  </a:lnTo>
                  <a:lnTo>
                    <a:pt x="460" y="488"/>
                  </a:lnTo>
                  <a:lnTo>
                    <a:pt x="460" y="488"/>
                  </a:lnTo>
                  <a:lnTo>
                    <a:pt x="463" y="493"/>
                  </a:lnTo>
                  <a:lnTo>
                    <a:pt x="465" y="495"/>
                  </a:lnTo>
                  <a:lnTo>
                    <a:pt x="467" y="499"/>
                  </a:lnTo>
                  <a:lnTo>
                    <a:pt x="469" y="502"/>
                  </a:lnTo>
                  <a:lnTo>
                    <a:pt x="469" y="502"/>
                  </a:lnTo>
                  <a:lnTo>
                    <a:pt x="470" y="507"/>
                  </a:lnTo>
                  <a:lnTo>
                    <a:pt x="472" y="514"/>
                  </a:lnTo>
                  <a:lnTo>
                    <a:pt x="473" y="521"/>
                  </a:lnTo>
                  <a:lnTo>
                    <a:pt x="472" y="523"/>
                  </a:lnTo>
                  <a:lnTo>
                    <a:pt x="471" y="526"/>
                  </a:lnTo>
                  <a:lnTo>
                    <a:pt x="471" y="526"/>
                  </a:lnTo>
                  <a:lnTo>
                    <a:pt x="466" y="528"/>
                  </a:lnTo>
                  <a:lnTo>
                    <a:pt x="463" y="528"/>
                  </a:lnTo>
                  <a:lnTo>
                    <a:pt x="458" y="527"/>
                  </a:lnTo>
                  <a:lnTo>
                    <a:pt x="455" y="528"/>
                  </a:lnTo>
                  <a:lnTo>
                    <a:pt x="455" y="528"/>
                  </a:lnTo>
                  <a:lnTo>
                    <a:pt x="453" y="527"/>
                  </a:lnTo>
                  <a:lnTo>
                    <a:pt x="451" y="527"/>
                  </a:lnTo>
                  <a:lnTo>
                    <a:pt x="449" y="524"/>
                  </a:lnTo>
                  <a:lnTo>
                    <a:pt x="448" y="521"/>
                  </a:lnTo>
                  <a:lnTo>
                    <a:pt x="449" y="520"/>
                  </a:lnTo>
                  <a:lnTo>
                    <a:pt x="449" y="519"/>
                  </a:lnTo>
                  <a:lnTo>
                    <a:pt x="449" y="519"/>
                  </a:lnTo>
                  <a:lnTo>
                    <a:pt x="450" y="517"/>
                  </a:lnTo>
                  <a:lnTo>
                    <a:pt x="451" y="515"/>
                  </a:lnTo>
                  <a:lnTo>
                    <a:pt x="450" y="510"/>
                  </a:lnTo>
                  <a:lnTo>
                    <a:pt x="449" y="503"/>
                  </a:lnTo>
                  <a:lnTo>
                    <a:pt x="449" y="503"/>
                  </a:lnTo>
                  <a:lnTo>
                    <a:pt x="443" y="509"/>
                  </a:lnTo>
                  <a:lnTo>
                    <a:pt x="439" y="513"/>
                  </a:lnTo>
                  <a:lnTo>
                    <a:pt x="438" y="513"/>
                  </a:lnTo>
                  <a:lnTo>
                    <a:pt x="438" y="510"/>
                  </a:lnTo>
                  <a:lnTo>
                    <a:pt x="438" y="510"/>
                  </a:lnTo>
                  <a:lnTo>
                    <a:pt x="438" y="506"/>
                  </a:lnTo>
                  <a:lnTo>
                    <a:pt x="437" y="502"/>
                  </a:lnTo>
                  <a:lnTo>
                    <a:pt x="435" y="499"/>
                  </a:lnTo>
                  <a:lnTo>
                    <a:pt x="434" y="495"/>
                  </a:lnTo>
                  <a:lnTo>
                    <a:pt x="434" y="495"/>
                  </a:lnTo>
                  <a:lnTo>
                    <a:pt x="434" y="491"/>
                  </a:lnTo>
                  <a:lnTo>
                    <a:pt x="430" y="488"/>
                  </a:lnTo>
                  <a:lnTo>
                    <a:pt x="427" y="487"/>
                  </a:lnTo>
                  <a:lnTo>
                    <a:pt x="421" y="488"/>
                  </a:lnTo>
                  <a:lnTo>
                    <a:pt x="421" y="488"/>
                  </a:lnTo>
                  <a:lnTo>
                    <a:pt x="414" y="488"/>
                  </a:lnTo>
                  <a:lnTo>
                    <a:pt x="407" y="487"/>
                  </a:lnTo>
                  <a:lnTo>
                    <a:pt x="387" y="482"/>
                  </a:lnTo>
                  <a:lnTo>
                    <a:pt x="387" y="482"/>
                  </a:lnTo>
                  <a:lnTo>
                    <a:pt x="370" y="479"/>
                  </a:lnTo>
                  <a:lnTo>
                    <a:pt x="362" y="476"/>
                  </a:lnTo>
                  <a:lnTo>
                    <a:pt x="353" y="472"/>
                  </a:lnTo>
                  <a:lnTo>
                    <a:pt x="353" y="472"/>
                  </a:lnTo>
                  <a:lnTo>
                    <a:pt x="345" y="469"/>
                  </a:lnTo>
                  <a:lnTo>
                    <a:pt x="339" y="469"/>
                  </a:lnTo>
                  <a:lnTo>
                    <a:pt x="330" y="471"/>
                  </a:lnTo>
                  <a:lnTo>
                    <a:pt x="330" y="471"/>
                  </a:lnTo>
                  <a:lnTo>
                    <a:pt x="328" y="471"/>
                  </a:lnTo>
                  <a:lnTo>
                    <a:pt x="327" y="470"/>
                  </a:lnTo>
                  <a:lnTo>
                    <a:pt x="326" y="465"/>
                  </a:lnTo>
                  <a:lnTo>
                    <a:pt x="323" y="459"/>
                  </a:lnTo>
                  <a:lnTo>
                    <a:pt x="321" y="458"/>
                  </a:lnTo>
                  <a:lnTo>
                    <a:pt x="319" y="457"/>
                  </a:lnTo>
                  <a:lnTo>
                    <a:pt x="319" y="457"/>
                  </a:lnTo>
                  <a:lnTo>
                    <a:pt x="313" y="456"/>
                  </a:lnTo>
                  <a:lnTo>
                    <a:pt x="309" y="456"/>
                  </a:lnTo>
                  <a:lnTo>
                    <a:pt x="308" y="455"/>
                  </a:lnTo>
                  <a:lnTo>
                    <a:pt x="306" y="453"/>
                  </a:lnTo>
                  <a:lnTo>
                    <a:pt x="305" y="446"/>
                  </a:lnTo>
                  <a:lnTo>
                    <a:pt x="305" y="446"/>
                  </a:lnTo>
                  <a:lnTo>
                    <a:pt x="303" y="443"/>
                  </a:lnTo>
                  <a:lnTo>
                    <a:pt x="305" y="439"/>
                  </a:lnTo>
                  <a:lnTo>
                    <a:pt x="306" y="436"/>
                  </a:lnTo>
                  <a:lnTo>
                    <a:pt x="307" y="434"/>
                  </a:lnTo>
                  <a:lnTo>
                    <a:pt x="315" y="428"/>
                  </a:lnTo>
                  <a:lnTo>
                    <a:pt x="327" y="420"/>
                  </a:lnTo>
                  <a:lnTo>
                    <a:pt x="327" y="420"/>
                  </a:lnTo>
                  <a:lnTo>
                    <a:pt x="338" y="412"/>
                  </a:lnTo>
                  <a:lnTo>
                    <a:pt x="344" y="406"/>
                  </a:lnTo>
                  <a:lnTo>
                    <a:pt x="350" y="402"/>
                  </a:lnTo>
                  <a:lnTo>
                    <a:pt x="359" y="400"/>
                  </a:lnTo>
                  <a:lnTo>
                    <a:pt x="359" y="400"/>
                  </a:lnTo>
                  <a:lnTo>
                    <a:pt x="369" y="400"/>
                  </a:lnTo>
                  <a:lnTo>
                    <a:pt x="376" y="400"/>
                  </a:lnTo>
                  <a:lnTo>
                    <a:pt x="380" y="400"/>
                  </a:lnTo>
                  <a:lnTo>
                    <a:pt x="381" y="399"/>
                  </a:lnTo>
                  <a:lnTo>
                    <a:pt x="381" y="398"/>
                  </a:lnTo>
                  <a:lnTo>
                    <a:pt x="381" y="398"/>
                  </a:lnTo>
                  <a:lnTo>
                    <a:pt x="384" y="386"/>
                  </a:lnTo>
                  <a:lnTo>
                    <a:pt x="385" y="381"/>
                  </a:lnTo>
                  <a:lnTo>
                    <a:pt x="385" y="381"/>
                  </a:lnTo>
                  <a:lnTo>
                    <a:pt x="385" y="384"/>
                  </a:lnTo>
                  <a:lnTo>
                    <a:pt x="385" y="384"/>
                  </a:lnTo>
                  <a:lnTo>
                    <a:pt x="386" y="387"/>
                  </a:lnTo>
                  <a:lnTo>
                    <a:pt x="387" y="389"/>
                  </a:lnTo>
                  <a:lnTo>
                    <a:pt x="393" y="393"/>
                  </a:lnTo>
                  <a:lnTo>
                    <a:pt x="395" y="394"/>
                  </a:lnTo>
                  <a:lnTo>
                    <a:pt x="396" y="396"/>
                  </a:lnTo>
                  <a:lnTo>
                    <a:pt x="396" y="398"/>
                  </a:lnTo>
                  <a:lnTo>
                    <a:pt x="395" y="400"/>
                  </a:lnTo>
                  <a:lnTo>
                    <a:pt x="395" y="400"/>
                  </a:lnTo>
                  <a:lnTo>
                    <a:pt x="391" y="403"/>
                  </a:lnTo>
                  <a:lnTo>
                    <a:pt x="391" y="406"/>
                  </a:lnTo>
                  <a:lnTo>
                    <a:pt x="391" y="406"/>
                  </a:lnTo>
                  <a:lnTo>
                    <a:pt x="393" y="407"/>
                  </a:lnTo>
                  <a:lnTo>
                    <a:pt x="398" y="407"/>
                  </a:lnTo>
                  <a:lnTo>
                    <a:pt x="398" y="407"/>
                  </a:lnTo>
                  <a:lnTo>
                    <a:pt x="403" y="407"/>
                  </a:lnTo>
                  <a:lnTo>
                    <a:pt x="409" y="405"/>
                  </a:lnTo>
                  <a:lnTo>
                    <a:pt x="415" y="401"/>
                  </a:lnTo>
                  <a:lnTo>
                    <a:pt x="415" y="401"/>
                  </a:lnTo>
                  <a:lnTo>
                    <a:pt x="423" y="399"/>
                  </a:lnTo>
                  <a:lnTo>
                    <a:pt x="429" y="398"/>
                  </a:lnTo>
                  <a:lnTo>
                    <a:pt x="431" y="399"/>
                  </a:lnTo>
                  <a:lnTo>
                    <a:pt x="434" y="400"/>
                  </a:lnTo>
                  <a:lnTo>
                    <a:pt x="434" y="400"/>
                  </a:lnTo>
                  <a:lnTo>
                    <a:pt x="437" y="408"/>
                  </a:lnTo>
                  <a:lnTo>
                    <a:pt x="439" y="410"/>
                  </a:lnTo>
                  <a:lnTo>
                    <a:pt x="443" y="410"/>
                  </a:lnTo>
                  <a:lnTo>
                    <a:pt x="443" y="410"/>
                  </a:lnTo>
                  <a:lnTo>
                    <a:pt x="449" y="409"/>
                  </a:lnTo>
                  <a:lnTo>
                    <a:pt x="453" y="407"/>
                  </a:lnTo>
                  <a:lnTo>
                    <a:pt x="456" y="405"/>
                  </a:lnTo>
                  <a:lnTo>
                    <a:pt x="456" y="402"/>
                  </a:lnTo>
                  <a:lnTo>
                    <a:pt x="455" y="400"/>
                  </a:lnTo>
                  <a:lnTo>
                    <a:pt x="451" y="398"/>
                  </a:lnTo>
                  <a:lnTo>
                    <a:pt x="451" y="398"/>
                  </a:lnTo>
                  <a:lnTo>
                    <a:pt x="443" y="394"/>
                  </a:lnTo>
                  <a:lnTo>
                    <a:pt x="436" y="392"/>
                  </a:lnTo>
                  <a:lnTo>
                    <a:pt x="430" y="389"/>
                  </a:lnTo>
                  <a:lnTo>
                    <a:pt x="426" y="385"/>
                  </a:lnTo>
                  <a:lnTo>
                    <a:pt x="426" y="385"/>
                  </a:lnTo>
                  <a:lnTo>
                    <a:pt x="421" y="381"/>
                  </a:lnTo>
                  <a:lnTo>
                    <a:pt x="419" y="380"/>
                  </a:lnTo>
                  <a:lnTo>
                    <a:pt x="412" y="382"/>
                  </a:lnTo>
                  <a:lnTo>
                    <a:pt x="412" y="382"/>
                  </a:lnTo>
                  <a:lnTo>
                    <a:pt x="407" y="382"/>
                  </a:lnTo>
                  <a:lnTo>
                    <a:pt x="405" y="381"/>
                  </a:lnTo>
                  <a:lnTo>
                    <a:pt x="402" y="380"/>
                  </a:lnTo>
                  <a:lnTo>
                    <a:pt x="401" y="379"/>
                  </a:lnTo>
                  <a:lnTo>
                    <a:pt x="401" y="379"/>
                  </a:lnTo>
                  <a:lnTo>
                    <a:pt x="396" y="380"/>
                  </a:lnTo>
                  <a:lnTo>
                    <a:pt x="394" y="380"/>
                  </a:lnTo>
                  <a:lnTo>
                    <a:pt x="392" y="378"/>
                  </a:lnTo>
                  <a:lnTo>
                    <a:pt x="392" y="378"/>
                  </a:lnTo>
                  <a:lnTo>
                    <a:pt x="392" y="376"/>
                  </a:lnTo>
                  <a:lnTo>
                    <a:pt x="393" y="374"/>
                  </a:lnTo>
                  <a:lnTo>
                    <a:pt x="396" y="373"/>
                  </a:lnTo>
                  <a:lnTo>
                    <a:pt x="402" y="373"/>
                  </a:lnTo>
                  <a:lnTo>
                    <a:pt x="402" y="373"/>
                  </a:lnTo>
                  <a:lnTo>
                    <a:pt x="415" y="374"/>
                  </a:lnTo>
                  <a:lnTo>
                    <a:pt x="422" y="376"/>
                  </a:lnTo>
                  <a:lnTo>
                    <a:pt x="422" y="376"/>
                  </a:lnTo>
                  <a:lnTo>
                    <a:pt x="435" y="372"/>
                  </a:lnTo>
                  <a:lnTo>
                    <a:pt x="435" y="372"/>
                  </a:lnTo>
                  <a:lnTo>
                    <a:pt x="438" y="371"/>
                  </a:lnTo>
                  <a:lnTo>
                    <a:pt x="444" y="369"/>
                  </a:lnTo>
                  <a:lnTo>
                    <a:pt x="446" y="367"/>
                  </a:lnTo>
                  <a:lnTo>
                    <a:pt x="449" y="366"/>
                  </a:lnTo>
                  <a:lnTo>
                    <a:pt x="450" y="364"/>
                  </a:lnTo>
                  <a:lnTo>
                    <a:pt x="449" y="360"/>
                  </a:lnTo>
                  <a:lnTo>
                    <a:pt x="449" y="360"/>
                  </a:lnTo>
                  <a:lnTo>
                    <a:pt x="448" y="358"/>
                  </a:lnTo>
                  <a:lnTo>
                    <a:pt x="446" y="356"/>
                  </a:lnTo>
                  <a:lnTo>
                    <a:pt x="442" y="353"/>
                  </a:lnTo>
                  <a:lnTo>
                    <a:pt x="438" y="352"/>
                  </a:lnTo>
                  <a:lnTo>
                    <a:pt x="435" y="350"/>
                  </a:lnTo>
                  <a:lnTo>
                    <a:pt x="435" y="350"/>
                  </a:lnTo>
                  <a:lnTo>
                    <a:pt x="435" y="349"/>
                  </a:lnTo>
                  <a:lnTo>
                    <a:pt x="435" y="348"/>
                  </a:lnTo>
                  <a:lnTo>
                    <a:pt x="437" y="345"/>
                  </a:lnTo>
                  <a:lnTo>
                    <a:pt x="445" y="342"/>
                  </a:lnTo>
                  <a:lnTo>
                    <a:pt x="445" y="342"/>
                  </a:lnTo>
                  <a:lnTo>
                    <a:pt x="450" y="342"/>
                  </a:lnTo>
                  <a:lnTo>
                    <a:pt x="455" y="342"/>
                  </a:lnTo>
                  <a:lnTo>
                    <a:pt x="462" y="342"/>
                  </a:lnTo>
                  <a:lnTo>
                    <a:pt x="462" y="342"/>
                  </a:lnTo>
                  <a:lnTo>
                    <a:pt x="466" y="342"/>
                  </a:lnTo>
                  <a:lnTo>
                    <a:pt x="469" y="342"/>
                  </a:lnTo>
                  <a:lnTo>
                    <a:pt x="470" y="341"/>
                  </a:lnTo>
                  <a:lnTo>
                    <a:pt x="470" y="339"/>
                  </a:lnTo>
                  <a:lnTo>
                    <a:pt x="470" y="339"/>
                  </a:lnTo>
                  <a:lnTo>
                    <a:pt x="470" y="335"/>
                  </a:lnTo>
                  <a:lnTo>
                    <a:pt x="471" y="334"/>
                  </a:lnTo>
                  <a:lnTo>
                    <a:pt x="473" y="334"/>
                  </a:lnTo>
                  <a:lnTo>
                    <a:pt x="473" y="334"/>
                  </a:lnTo>
                  <a:lnTo>
                    <a:pt x="475" y="335"/>
                  </a:lnTo>
                  <a:lnTo>
                    <a:pt x="475" y="337"/>
                  </a:lnTo>
                  <a:lnTo>
                    <a:pt x="477" y="341"/>
                  </a:lnTo>
                  <a:lnTo>
                    <a:pt x="478" y="343"/>
                  </a:lnTo>
                  <a:lnTo>
                    <a:pt x="479" y="343"/>
                  </a:lnTo>
                  <a:lnTo>
                    <a:pt x="481" y="343"/>
                  </a:lnTo>
                  <a:lnTo>
                    <a:pt x="481" y="343"/>
                  </a:lnTo>
                  <a:lnTo>
                    <a:pt x="486" y="342"/>
                  </a:lnTo>
                  <a:lnTo>
                    <a:pt x="489" y="343"/>
                  </a:lnTo>
                  <a:lnTo>
                    <a:pt x="495" y="345"/>
                  </a:lnTo>
                  <a:lnTo>
                    <a:pt x="495" y="345"/>
                  </a:lnTo>
                  <a:lnTo>
                    <a:pt x="498" y="346"/>
                  </a:lnTo>
                  <a:lnTo>
                    <a:pt x="498" y="349"/>
                  </a:lnTo>
                  <a:lnTo>
                    <a:pt x="496" y="353"/>
                  </a:lnTo>
                  <a:lnTo>
                    <a:pt x="494" y="358"/>
                  </a:lnTo>
                  <a:lnTo>
                    <a:pt x="491" y="360"/>
                  </a:lnTo>
                  <a:lnTo>
                    <a:pt x="491" y="360"/>
                  </a:lnTo>
                  <a:lnTo>
                    <a:pt x="487" y="363"/>
                  </a:lnTo>
                  <a:lnTo>
                    <a:pt x="484" y="364"/>
                  </a:lnTo>
                  <a:lnTo>
                    <a:pt x="484" y="365"/>
                  </a:lnTo>
                  <a:lnTo>
                    <a:pt x="484" y="366"/>
                  </a:lnTo>
                  <a:lnTo>
                    <a:pt x="488" y="367"/>
                  </a:lnTo>
                  <a:lnTo>
                    <a:pt x="488" y="367"/>
                  </a:lnTo>
                  <a:lnTo>
                    <a:pt x="506" y="369"/>
                  </a:lnTo>
                  <a:lnTo>
                    <a:pt x="506" y="369"/>
                  </a:lnTo>
                  <a:lnTo>
                    <a:pt x="509" y="364"/>
                  </a:lnTo>
                  <a:lnTo>
                    <a:pt x="515" y="357"/>
                  </a:lnTo>
                  <a:lnTo>
                    <a:pt x="515" y="357"/>
                  </a:lnTo>
                  <a:lnTo>
                    <a:pt x="517" y="353"/>
                  </a:lnTo>
                  <a:lnTo>
                    <a:pt x="520" y="353"/>
                  </a:lnTo>
                  <a:lnTo>
                    <a:pt x="525" y="357"/>
                  </a:lnTo>
                  <a:lnTo>
                    <a:pt x="525" y="357"/>
                  </a:lnTo>
                  <a:lnTo>
                    <a:pt x="534" y="359"/>
                  </a:lnTo>
                  <a:lnTo>
                    <a:pt x="535" y="360"/>
                  </a:lnTo>
                  <a:lnTo>
                    <a:pt x="535" y="362"/>
                  </a:lnTo>
                  <a:lnTo>
                    <a:pt x="534" y="363"/>
                  </a:lnTo>
                  <a:lnTo>
                    <a:pt x="530" y="364"/>
                  </a:lnTo>
                  <a:lnTo>
                    <a:pt x="530" y="364"/>
                  </a:lnTo>
                  <a:lnTo>
                    <a:pt x="522" y="367"/>
                  </a:lnTo>
                  <a:lnTo>
                    <a:pt x="517" y="371"/>
                  </a:lnTo>
                  <a:lnTo>
                    <a:pt x="514" y="373"/>
                  </a:lnTo>
                  <a:lnTo>
                    <a:pt x="512" y="377"/>
                  </a:lnTo>
                  <a:lnTo>
                    <a:pt x="512" y="377"/>
                  </a:lnTo>
                  <a:lnTo>
                    <a:pt x="510" y="380"/>
                  </a:lnTo>
                  <a:lnTo>
                    <a:pt x="508" y="381"/>
                  </a:lnTo>
                  <a:lnTo>
                    <a:pt x="503" y="382"/>
                  </a:lnTo>
                  <a:lnTo>
                    <a:pt x="496" y="381"/>
                  </a:lnTo>
                  <a:lnTo>
                    <a:pt x="496" y="381"/>
                  </a:lnTo>
                  <a:lnTo>
                    <a:pt x="489" y="380"/>
                  </a:lnTo>
                  <a:lnTo>
                    <a:pt x="484" y="380"/>
                  </a:lnTo>
                  <a:lnTo>
                    <a:pt x="479" y="381"/>
                  </a:lnTo>
                  <a:lnTo>
                    <a:pt x="477" y="384"/>
                  </a:lnTo>
                  <a:lnTo>
                    <a:pt x="477" y="384"/>
                  </a:lnTo>
                  <a:lnTo>
                    <a:pt x="475" y="388"/>
                  </a:lnTo>
                  <a:lnTo>
                    <a:pt x="475" y="395"/>
                  </a:lnTo>
                  <a:lnTo>
                    <a:pt x="477" y="400"/>
                  </a:lnTo>
                  <a:lnTo>
                    <a:pt x="478" y="401"/>
                  </a:lnTo>
                  <a:lnTo>
                    <a:pt x="480" y="401"/>
                  </a:lnTo>
                  <a:lnTo>
                    <a:pt x="480" y="401"/>
                  </a:lnTo>
                  <a:lnTo>
                    <a:pt x="487" y="399"/>
                  </a:lnTo>
                  <a:lnTo>
                    <a:pt x="494" y="398"/>
                  </a:lnTo>
                  <a:lnTo>
                    <a:pt x="494" y="398"/>
                  </a:lnTo>
                  <a:lnTo>
                    <a:pt x="501" y="396"/>
                  </a:lnTo>
                  <a:lnTo>
                    <a:pt x="510" y="398"/>
                  </a:lnTo>
                  <a:lnTo>
                    <a:pt x="520" y="399"/>
                  </a:lnTo>
                  <a:lnTo>
                    <a:pt x="527" y="399"/>
                  </a:lnTo>
                  <a:lnTo>
                    <a:pt x="527" y="399"/>
                  </a:lnTo>
                  <a:lnTo>
                    <a:pt x="529" y="399"/>
                  </a:lnTo>
                  <a:lnTo>
                    <a:pt x="531" y="400"/>
                  </a:lnTo>
                  <a:lnTo>
                    <a:pt x="536" y="402"/>
                  </a:lnTo>
                  <a:lnTo>
                    <a:pt x="541" y="405"/>
                  </a:lnTo>
                  <a:lnTo>
                    <a:pt x="542" y="406"/>
                  </a:lnTo>
                  <a:lnTo>
                    <a:pt x="543" y="406"/>
                  </a:lnTo>
                  <a:lnTo>
                    <a:pt x="543" y="406"/>
                  </a:lnTo>
                  <a:lnTo>
                    <a:pt x="545" y="406"/>
                  </a:lnTo>
                  <a:lnTo>
                    <a:pt x="549" y="407"/>
                  </a:lnTo>
                  <a:lnTo>
                    <a:pt x="557" y="413"/>
                  </a:lnTo>
                  <a:lnTo>
                    <a:pt x="557" y="413"/>
                  </a:lnTo>
                  <a:lnTo>
                    <a:pt x="558" y="414"/>
                  </a:lnTo>
                  <a:lnTo>
                    <a:pt x="559" y="413"/>
                  </a:lnTo>
                  <a:lnTo>
                    <a:pt x="562" y="410"/>
                  </a:lnTo>
                  <a:lnTo>
                    <a:pt x="563" y="410"/>
                  </a:lnTo>
                  <a:lnTo>
                    <a:pt x="565" y="409"/>
                  </a:lnTo>
                  <a:lnTo>
                    <a:pt x="567" y="410"/>
                  </a:lnTo>
                  <a:lnTo>
                    <a:pt x="570" y="412"/>
                  </a:lnTo>
                  <a:lnTo>
                    <a:pt x="570" y="412"/>
                  </a:lnTo>
                  <a:lnTo>
                    <a:pt x="575" y="416"/>
                  </a:lnTo>
                  <a:lnTo>
                    <a:pt x="577" y="419"/>
                  </a:lnTo>
                  <a:lnTo>
                    <a:pt x="578" y="419"/>
                  </a:lnTo>
                  <a:lnTo>
                    <a:pt x="580" y="419"/>
                  </a:lnTo>
                  <a:lnTo>
                    <a:pt x="580" y="419"/>
                  </a:lnTo>
                  <a:lnTo>
                    <a:pt x="596" y="420"/>
                  </a:lnTo>
                  <a:lnTo>
                    <a:pt x="596" y="420"/>
                  </a:lnTo>
                  <a:lnTo>
                    <a:pt x="598" y="419"/>
                  </a:lnTo>
                  <a:lnTo>
                    <a:pt x="599" y="415"/>
                  </a:lnTo>
                  <a:lnTo>
                    <a:pt x="601" y="413"/>
                  </a:lnTo>
                  <a:lnTo>
                    <a:pt x="603" y="413"/>
                  </a:lnTo>
                  <a:lnTo>
                    <a:pt x="607" y="413"/>
                  </a:lnTo>
                  <a:lnTo>
                    <a:pt x="607" y="413"/>
                  </a:lnTo>
                  <a:lnTo>
                    <a:pt x="613" y="415"/>
                  </a:lnTo>
                  <a:lnTo>
                    <a:pt x="619" y="419"/>
                  </a:lnTo>
                  <a:lnTo>
                    <a:pt x="622" y="420"/>
                  </a:lnTo>
                  <a:lnTo>
                    <a:pt x="623" y="419"/>
                  </a:lnTo>
                  <a:lnTo>
                    <a:pt x="623" y="417"/>
                  </a:lnTo>
                  <a:lnTo>
                    <a:pt x="623" y="417"/>
                  </a:lnTo>
                  <a:lnTo>
                    <a:pt x="622" y="408"/>
                  </a:lnTo>
                  <a:lnTo>
                    <a:pt x="621" y="403"/>
                  </a:lnTo>
                  <a:lnTo>
                    <a:pt x="616" y="399"/>
                  </a:lnTo>
                  <a:lnTo>
                    <a:pt x="616" y="399"/>
                  </a:lnTo>
                  <a:lnTo>
                    <a:pt x="610" y="395"/>
                  </a:lnTo>
                  <a:lnTo>
                    <a:pt x="605" y="393"/>
                  </a:lnTo>
                  <a:lnTo>
                    <a:pt x="599" y="389"/>
                  </a:lnTo>
                  <a:lnTo>
                    <a:pt x="596" y="387"/>
                  </a:lnTo>
                  <a:lnTo>
                    <a:pt x="596" y="387"/>
                  </a:lnTo>
                  <a:lnTo>
                    <a:pt x="594" y="384"/>
                  </a:lnTo>
                  <a:lnTo>
                    <a:pt x="594" y="381"/>
                  </a:lnTo>
                  <a:lnTo>
                    <a:pt x="595" y="379"/>
                  </a:lnTo>
                  <a:lnTo>
                    <a:pt x="595" y="379"/>
                  </a:lnTo>
                  <a:lnTo>
                    <a:pt x="599" y="379"/>
                  </a:lnTo>
                  <a:lnTo>
                    <a:pt x="605" y="380"/>
                  </a:lnTo>
                  <a:lnTo>
                    <a:pt x="612" y="382"/>
                  </a:lnTo>
                  <a:lnTo>
                    <a:pt x="617" y="385"/>
                  </a:lnTo>
                  <a:lnTo>
                    <a:pt x="617" y="385"/>
                  </a:lnTo>
                  <a:lnTo>
                    <a:pt x="623" y="388"/>
                  </a:lnTo>
                  <a:lnTo>
                    <a:pt x="628" y="391"/>
                  </a:lnTo>
                  <a:lnTo>
                    <a:pt x="632" y="392"/>
                  </a:lnTo>
                  <a:lnTo>
                    <a:pt x="636" y="391"/>
                  </a:lnTo>
                  <a:lnTo>
                    <a:pt x="636" y="391"/>
                  </a:lnTo>
                  <a:lnTo>
                    <a:pt x="644" y="386"/>
                  </a:lnTo>
                  <a:lnTo>
                    <a:pt x="651" y="382"/>
                  </a:lnTo>
                  <a:lnTo>
                    <a:pt x="651" y="382"/>
                  </a:lnTo>
                  <a:lnTo>
                    <a:pt x="659" y="372"/>
                  </a:lnTo>
                  <a:lnTo>
                    <a:pt x="659" y="372"/>
                  </a:lnTo>
                  <a:lnTo>
                    <a:pt x="645" y="370"/>
                  </a:lnTo>
                  <a:lnTo>
                    <a:pt x="636" y="366"/>
                  </a:lnTo>
                  <a:lnTo>
                    <a:pt x="631" y="365"/>
                  </a:lnTo>
                  <a:lnTo>
                    <a:pt x="629" y="364"/>
                  </a:lnTo>
                  <a:lnTo>
                    <a:pt x="629" y="364"/>
                  </a:lnTo>
                  <a:lnTo>
                    <a:pt x="625" y="360"/>
                  </a:lnTo>
                  <a:lnTo>
                    <a:pt x="620" y="357"/>
                  </a:lnTo>
                  <a:lnTo>
                    <a:pt x="614" y="353"/>
                  </a:lnTo>
                  <a:lnTo>
                    <a:pt x="609" y="352"/>
                  </a:lnTo>
                  <a:lnTo>
                    <a:pt x="609" y="352"/>
                  </a:lnTo>
                  <a:lnTo>
                    <a:pt x="601" y="355"/>
                  </a:lnTo>
                  <a:lnTo>
                    <a:pt x="599" y="355"/>
                  </a:lnTo>
                  <a:lnTo>
                    <a:pt x="596" y="355"/>
                  </a:lnTo>
                  <a:lnTo>
                    <a:pt x="594" y="352"/>
                  </a:lnTo>
                  <a:lnTo>
                    <a:pt x="593" y="350"/>
                  </a:lnTo>
                  <a:lnTo>
                    <a:pt x="593" y="350"/>
                  </a:lnTo>
                  <a:lnTo>
                    <a:pt x="591" y="343"/>
                  </a:lnTo>
                  <a:lnTo>
                    <a:pt x="589" y="337"/>
                  </a:lnTo>
                  <a:lnTo>
                    <a:pt x="587" y="331"/>
                  </a:lnTo>
                  <a:lnTo>
                    <a:pt x="586" y="330"/>
                  </a:lnTo>
                  <a:lnTo>
                    <a:pt x="585" y="329"/>
                  </a:lnTo>
                  <a:lnTo>
                    <a:pt x="585" y="329"/>
                  </a:lnTo>
                  <a:lnTo>
                    <a:pt x="563" y="326"/>
                  </a:lnTo>
                  <a:lnTo>
                    <a:pt x="548" y="323"/>
                  </a:lnTo>
                  <a:lnTo>
                    <a:pt x="538" y="321"/>
                  </a:lnTo>
                  <a:lnTo>
                    <a:pt x="538" y="321"/>
                  </a:lnTo>
                  <a:lnTo>
                    <a:pt x="522" y="315"/>
                  </a:lnTo>
                  <a:lnTo>
                    <a:pt x="512" y="310"/>
                  </a:lnTo>
                  <a:lnTo>
                    <a:pt x="503" y="307"/>
                  </a:lnTo>
                  <a:lnTo>
                    <a:pt x="503" y="307"/>
                  </a:lnTo>
                  <a:lnTo>
                    <a:pt x="491" y="300"/>
                  </a:lnTo>
                  <a:lnTo>
                    <a:pt x="484" y="298"/>
                  </a:lnTo>
                  <a:lnTo>
                    <a:pt x="477" y="296"/>
                  </a:lnTo>
                  <a:lnTo>
                    <a:pt x="477" y="296"/>
                  </a:lnTo>
                  <a:lnTo>
                    <a:pt x="456" y="298"/>
                  </a:lnTo>
                  <a:lnTo>
                    <a:pt x="443" y="299"/>
                  </a:lnTo>
                  <a:lnTo>
                    <a:pt x="435" y="299"/>
                  </a:lnTo>
                  <a:lnTo>
                    <a:pt x="435" y="299"/>
                  </a:lnTo>
                  <a:lnTo>
                    <a:pt x="429" y="299"/>
                  </a:lnTo>
                  <a:lnTo>
                    <a:pt x="422" y="300"/>
                  </a:lnTo>
                  <a:lnTo>
                    <a:pt x="407" y="302"/>
                  </a:lnTo>
                  <a:lnTo>
                    <a:pt x="407" y="302"/>
                  </a:lnTo>
                  <a:lnTo>
                    <a:pt x="406" y="302"/>
                  </a:lnTo>
                  <a:lnTo>
                    <a:pt x="406" y="305"/>
                  </a:lnTo>
                  <a:lnTo>
                    <a:pt x="407" y="309"/>
                  </a:lnTo>
                  <a:lnTo>
                    <a:pt x="408" y="312"/>
                  </a:lnTo>
                  <a:lnTo>
                    <a:pt x="408" y="314"/>
                  </a:lnTo>
                  <a:lnTo>
                    <a:pt x="406" y="315"/>
                  </a:lnTo>
                  <a:lnTo>
                    <a:pt x="402" y="317"/>
                  </a:lnTo>
                  <a:lnTo>
                    <a:pt x="402" y="317"/>
                  </a:lnTo>
                  <a:lnTo>
                    <a:pt x="394" y="319"/>
                  </a:lnTo>
                  <a:lnTo>
                    <a:pt x="392" y="319"/>
                  </a:lnTo>
                  <a:lnTo>
                    <a:pt x="392" y="315"/>
                  </a:lnTo>
                  <a:lnTo>
                    <a:pt x="393" y="308"/>
                  </a:lnTo>
                  <a:lnTo>
                    <a:pt x="393" y="308"/>
                  </a:lnTo>
                  <a:lnTo>
                    <a:pt x="393" y="302"/>
                  </a:lnTo>
                  <a:lnTo>
                    <a:pt x="391" y="298"/>
                  </a:lnTo>
                  <a:lnTo>
                    <a:pt x="391" y="298"/>
                  </a:lnTo>
                  <a:lnTo>
                    <a:pt x="402" y="288"/>
                  </a:lnTo>
                  <a:lnTo>
                    <a:pt x="402" y="288"/>
                  </a:lnTo>
                  <a:lnTo>
                    <a:pt x="423" y="289"/>
                  </a:lnTo>
                  <a:lnTo>
                    <a:pt x="442" y="291"/>
                  </a:lnTo>
                  <a:lnTo>
                    <a:pt x="442" y="291"/>
                  </a:lnTo>
                  <a:lnTo>
                    <a:pt x="449" y="289"/>
                  </a:lnTo>
                  <a:lnTo>
                    <a:pt x="453" y="287"/>
                  </a:lnTo>
                  <a:lnTo>
                    <a:pt x="456" y="286"/>
                  </a:lnTo>
                  <a:lnTo>
                    <a:pt x="457" y="284"/>
                  </a:lnTo>
                  <a:lnTo>
                    <a:pt x="457" y="284"/>
                  </a:lnTo>
                  <a:lnTo>
                    <a:pt x="456" y="282"/>
                  </a:lnTo>
                  <a:lnTo>
                    <a:pt x="453" y="281"/>
                  </a:lnTo>
                  <a:lnTo>
                    <a:pt x="445" y="279"/>
                  </a:lnTo>
                  <a:lnTo>
                    <a:pt x="437" y="278"/>
                  </a:lnTo>
                  <a:lnTo>
                    <a:pt x="430" y="277"/>
                  </a:lnTo>
                  <a:lnTo>
                    <a:pt x="430" y="277"/>
                  </a:lnTo>
                  <a:lnTo>
                    <a:pt x="416" y="278"/>
                  </a:lnTo>
                  <a:lnTo>
                    <a:pt x="416" y="278"/>
                  </a:lnTo>
                  <a:lnTo>
                    <a:pt x="443" y="257"/>
                  </a:lnTo>
                  <a:lnTo>
                    <a:pt x="471" y="238"/>
                  </a:lnTo>
                  <a:lnTo>
                    <a:pt x="499" y="220"/>
                  </a:lnTo>
                  <a:lnTo>
                    <a:pt x="529" y="203"/>
                  </a:lnTo>
                  <a:lnTo>
                    <a:pt x="558" y="187"/>
                  </a:lnTo>
                  <a:lnTo>
                    <a:pt x="588" y="173"/>
                  </a:lnTo>
                  <a:lnTo>
                    <a:pt x="620" y="160"/>
                  </a:lnTo>
                  <a:lnTo>
                    <a:pt x="651" y="149"/>
                  </a:lnTo>
                  <a:lnTo>
                    <a:pt x="682" y="138"/>
                  </a:lnTo>
                  <a:lnTo>
                    <a:pt x="715" y="130"/>
                  </a:lnTo>
                  <a:lnTo>
                    <a:pt x="748" y="122"/>
                  </a:lnTo>
                  <a:lnTo>
                    <a:pt x="781" y="116"/>
                  </a:lnTo>
                  <a:lnTo>
                    <a:pt x="815" y="110"/>
                  </a:lnTo>
                  <a:lnTo>
                    <a:pt x="849" y="107"/>
                  </a:lnTo>
                  <a:lnTo>
                    <a:pt x="882" y="105"/>
                  </a:lnTo>
                  <a:lnTo>
                    <a:pt x="917" y="105"/>
                  </a:lnTo>
                  <a:lnTo>
                    <a:pt x="917" y="105"/>
                  </a:lnTo>
                  <a:lnTo>
                    <a:pt x="958" y="106"/>
                  </a:lnTo>
                  <a:lnTo>
                    <a:pt x="998" y="108"/>
                  </a:lnTo>
                  <a:lnTo>
                    <a:pt x="1037" y="113"/>
                  </a:lnTo>
                  <a:lnTo>
                    <a:pt x="1077" y="120"/>
                  </a:lnTo>
                  <a:lnTo>
                    <a:pt x="1115" y="129"/>
                  </a:lnTo>
                  <a:lnTo>
                    <a:pt x="1152" y="139"/>
                  </a:lnTo>
                  <a:lnTo>
                    <a:pt x="1191" y="151"/>
                  </a:lnTo>
                  <a:lnTo>
                    <a:pt x="1227" y="165"/>
                  </a:lnTo>
                  <a:lnTo>
                    <a:pt x="1263" y="181"/>
                  </a:lnTo>
                  <a:lnTo>
                    <a:pt x="1297" y="199"/>
                  </a:lnTo>
                  <a:lnTo>
                    <a:pt x="1332" y="219"/>
                  </a:lnTo>
                  <a:lnTo>
                    <a:pt x="1366" y="239"/>
                  </a:lnTo>
                  <a:lnTo>
                    <a:pt x="1399" y="262"/>
                  </a:lnTo>
                  <a:lnTo>
                    <a:pt x="1430" y="286"/>
                  </a:lnTo>
                  <a:lnTo>
                    <a:pt x="1460" y="313"/>
                  </a:lnTo>
                  <a:lnTo>
                    <a:pt x="1489" y="341"/>
                  </a:lnTo>
                  <a:lnTo>
                    <a:pt x="1489" y="341"/>
                  </a:lnTo>
                  <a:lnTo>
                    <a:pt x="1472" y="345"/>
                  </a:lnTo>
                  <a:lnTo>
                    <a:pt x="1463" y="349"/>
                  </a:lnTo>
                  <a:lnTo>
                    <a:pt x="1463" y="349"/>
                  </a:lnTo>
                  <a:lnTo>
                    <a:pt x="1460" y="351"/>
                  </a:lnTo>
                  <a:lnTo>
                    <a:pt x="1456" y="357"/>
                  </a:lnTo>
                  <a:lnTo>
                    <a:pt x="1450" y="364"/>
                  </a:lnTo>
                  <a:lnTo>
                    <a:pt x="1443" y="371"/>
                  </a:lnTo>
                  <a:lnTo>
                    <a:pt x="1443" y="371"/>
                  </a:lnTo>
                  <a:lnTo>
                    <a:pt x="1420" y="389"/>
                  </a:lnTo>
                  <a:lnTo>
                    <a:pt x="1406" y="399"/>
                  </a:lnTo>
                  <a:lnTo>
                    <a:pt x="1399" y="401"/>
                  </a:lnTo>
                  <a:lnTo>
                    <a:pt x="1393" y="403"/>
                  </a:lnTo>
                  <a:lnTo>
                    <a:pt x="1393" y="403"/>
                  </a:lnTo>
                  <a:lnTo>
                    <a:pt x="1386" y="406"/>
                  </a:lnTo>
                  <a:lnTo>
                    <a:pt x="1380" y="408"/>
                  </a:lnTo>
                  <a:lnTo>
                    <a:pt x="1367" y="415"/>
                  </a:lnTo>
                  <a:lnTo>
                    <a:pt x="1359" y="421"/>
                  </a:lnTo>
                  <a:lnTo>
                    <a:pt x="1357" y="423"/>
                  </a:lnTo>
                  <a:lnTo>
                    <a:pt x="1356" y="426"/>
                  </a:lnTo>
                  <a:lnTo>
                    <a:pt x="1356" y="426"/>
                  </a:lnTo>
                  <a:lnTo>
                    <a:pt x="1357" y="429"/>
                  </a:lnTo>
                  <a:lnTo>
                    <a:pt x="1359" y="436"/>
                  </a:lnTo>
                  <a:lnTo>
                    <a:pt x="1361" y="441"/>
                  </a:lnTo>
                  <a:lnTo>
                    <a:pt x="1361" y="445"/>
                  </a:lnTo>
                  <a:lnTo>
                    <a:pt x="1361" y="445"/>
                  </a:lnTo>
                  <a:lnTo>
                    <a:pt x="1361" y="449"/>
                  </a:lnTo>
                  <a:lnTo>
                    <a:pt x="1364" y="455"/>
                  </a:lnTo>
                  <a:lnTo>
                    <a:pt x="1368" y="460"/>
                  </a:lnTo>
                  <a:lnTo>
                    <a:pt x="1371" y="463"/>
                  </a:lnTo>
                  <a:lnTo>
                    <a:pt x="1374" y="465"/>
                  </a:lnTo>
                  <a:lnTo>
                    <a:pt x="1374" y="465"/>
                  </a:lnTo>
                  <a:lnTo>
                    <a:pt x="1382" y="466"/>
                  </a:lnTo>
                  <a:lnTo>
                    <a:pt x="1392" y="466"/>
                  </a:lnTo>
                  <a:lnTo>
                    <a:pt x="1399" y="465"/>
                  </a:lnTo>
                  <a:lnTo>
                    <a:pt x="1401" y="464"/>
                  </a:lnTo>
                  <a:lnTo>
                    <a:pt x="1402" y="462"/>
                  </a:lnTo>
                  <a:lnTo>
                    <a:pt x="1402" y="462"/>
                  </a:lnTo>
                  <a:lnTo>
                    <a:pt x="1404" y="457"/>
                  </a:lnTo>
                  <a:lnTo>
                    <a:pt x="1410" y="452"/>
                  </a:lnTo>
                  <a:lnTo>
                    <a:pt x="1413" y="451"/>
                  </a:lnTo>
                  <a:lnTo>
                    <a:pt x="1415" y="450"/>
                  </a:lnTo>
                  <a:lnTo>
                    <a:pt x="1416" y="451"/>
                  </a:lnTo>
                  <a:lnTo>
                    <a:pt x="1417" y="453"/>
                  </a:lnTo>
                  <a:lnTo>
                    <a:pt x="1417" y="453"/>
                  </a:lnTo>
                  <a:lnTo>
                    <a:pt x="1420" y="459"/>
                  </a:lnTo>
                  <a:lnTo>
                    <a:pt x="1423" y="467"/>
                  </a:lnTo>
                  <a:lnTo>
                    <a:pt x="1425" y="473"/>
                  </a:lnTo>
                  <a:lnTo>
                    <a:pt x="1425" y="477"/>
                  </a:lnTo>
                  <a:lnTo>
                    <a:pt x="1425" y="479"/>
                  </a:lnTo>
                  <a:lnTo>
                    <a:pt x="1425" y="479"/>
                  </a:lnTo>
                  <a:lnTo>
                    <a:pt x="1425" y="482"/>
                  </a:lnTo>
                  <a:lnTo>
                    <a:pt x="1425" y="486"/>
                  </a:lnTo>
                  <a:lnTo>
                    <a:pt x="1428" y="488"/>
                  </a:lnTo>
                  <a:lnTo>
                    <a:pt x="1432" y="488"/>
                  </a:lnTo>
                  <a:lnTo>
                    <a:pt x="1432" y="488"/>
                  </a:lnTo>
                  <a:lnTo>
                    <a:pt x="1471" y="480"/>
                  </a:lnTo>
                  <a:lnTo>
                    <a:pt x="1471" y="480"/>
                  </a:lnTo>
                  <a:lnTo>
                    <a:pt x="1477" y="478"/>
                  </a:lnTo>
                  <a:lnTo>
                    <a:pt x="1480" y="474"/>
                  </a:lnTo>
                  <a:lnTo>
                    <a:pt x="1480" y="472"/>
                  </a:lnTo>
                  <a:lnTo>
                    <a:pt x="1480" y="469"/>
                  </a:lnTo>
                  <a:lnTo>
                    <a:pt x="1480" y="469"/>
                  </a:lnTo>
                  <a:lnTo>
                    <a:pt x="1480" y="466"/>
                  </a:lnTo>
                  <a:lnTo>
                    <a:pt x="1481" y="464"/>
                  </a:lnTo>
                  <a:lnTo>
                    <a:pt x="1486" y="458"/>
                  </a:lnTo>
                  <a:lnTo>
                    <a:pt x="1494" y="450"/>
                  </a:lnTo>
                  <a:lnTo>
                    <a:pt x="1494" y="450"/>
                  </a:lnTo>
                  <a:lnTo>
                    <a:pt x="1497" y="446"/>
                  </a:lnTo>
                  <a:lnTo>
                    <a:pt x="1500" y="442"/>
                  </a:lnTo>
                  <a:lnTo>
                    <a:pt x="1501" y="438"/>
                  </a:lnTo>
                  <a:lnTo>
                    <a:pt x="1501" y="436"/>
                  </a:lnTo>
                  <a:lnTo>
                    <a:pt x="1499" y="434"/>
                  </a:lnTo>
                  <a:lnTo>
                    <a:pt x="1495" y="432"/>
                  </a:lnTo>
                  <a:lnTo>
                    <a:pt x="1495" y="432"/>
                  </a:lnTo>
                  <a:lnTo>
                    <a:pt x="1487" y="430"/>
                  </a:lnTo>
                  <a:lnTo>
                    <a:pt x="1482" y="428"/>
                  </a:lnTo>
                  <a:lnTo>
                    <a:pt x="1481" y="426"/>
                  </a:lnTo>
                  <a:lnTo>
                    <a:pt x="1481" y="423"/>
                  </a:lnTo>
                  <a:lnTo>
                    <a:pt x="1483" y="421"/>
                  </a:lnTo>
                  <a:lnTo>
                    <a:pt x="1487" y="417"/>
                  </a:lnTo>
                  <a:lnTo>
                    <a:pt x="1487" y="417"/>
                  </a:lnTo>
                  <a:lnTo>
                    <a:pt x="1492" y="414"/>
                  </a:lnTo>
                  <a:lnTo>
                    <a:pt x="1496" y="413"/>
                  </a:lnTo>
                  <a:lnTo>
                    <a:pt x="1504" y="412"/>
                  </a:lnTo>
                  <a:lnTo>
                    <a:pt x="1509" y="410"/>
                  </a:lnTo>
                  <a:lnTo>
                    <a:pt x="1514" y="409"/>
                  </a:lnTo>
                  <a:lnTo>
                    <a:pt x="1518" y="406"/>
                  </a:lnTo>
                  <a:lnTo>
                    <a:pt x="1524" y="401"/>
                  </a:lnTo>
                  <a:lnTo>
                    <a:pt x="1524" y="401"/>
                  </a:lnTo>
                  <a:lnTo>
                    <a:pt x="1529" y="395"/>
                  </a:lnTo>
                  <a:lnTo>
                    <a:pt x="1531" y="391"/>
                  </a:lnTo>
                  <a:lnTo>
                    <a:pt x="1531" y="386"/>
                  </a:lnTo>
                  <a:lnTo>
                    <a:pt x="1530" y="384"/>
                  </a:lnTo>
                  <a:lnTo>
                    <a:pt x="1530" y="384"/>
                  </a:lnTo>
                  <a:lnTo>
                    <a:pt x="1544" y="400"/>
                  </a:lnTo>
                  <a:lnTo>
                    <a:pt x="1544" y="400"/>
                  </a:lnTo>
                  <a:lnTo>
                    <a:pt x="1532" y="406"/>
                  </a:lnTo>
                  <a:lnTo>
                    <a:pt x="1532" y="406"/>
                  </a:lnTo>
                  <a:lnTo>
                    <a:pt x="1529" y="408"/>
                  </a:lnTo>
                  <a:lnTo>
                    <a:pt x="1527" y="410"/>
                  </a:lnTo>
                  <a:lnTo>
                    <a:pt x="1525" y="413"/>
                  </a:lnTo>
                  <a:lnTo>
                    <a:pt x="1524" y="416"/>
                  </a:lnTo>
                  <a:lnTo>
                    <a:pt x="1525" y="421"/>
                  </a:lnTo>
                  <a:lnTo>
                    <a:pt x="1528" y="427"/>
                  </a:lnTo>
                  <a:lnTo>
                    <a:pt x="1528" y="427"/>
                  </a:lnTo>
                  <a:lnTo>
                    <a:pt x="1530" y="431"/>
                  </a:lnTo>
                  <a:lnTo>
                    <a:pt x="1533" y="437"/>
                  </a:lnTo>
                  <a:lnTo>
                    <a:pt x="1537" y="442"/>
                  </a:lnTo>
                  <a:lnTo>
                    <a:pt x="1539" y="442"/>
                  </a:lnTo>
                  <a:lnTo>
                    <a:pt x="1542" y="442"/>
                  </a:lnTo>
                  <a:lnTo>
                    <a:pt x="1542" y="442"/>
                  </a:lnTo>
                  <a:lnTo>
                    <a:pt x="1549" y="441"/>
                  </a:lnTo>
                  <a:lnTo>
                    <a:pt x="1554" y="437"/>
                  </a:lnTo>
                  <a:lnTo>
                    <a:pt x="1561" y="436"/>
                  </a:lnTo>
                  <a:lnTo>
                    <a:pt x="1568" y="435"/>
                  </a:lnTo>
                  <a:lnTo>
                    <a:pt x="1568" y="435"/>
                  </a:lnTo>
                  <a:lnTo>
                    <a:pt x="1572" y="435"/>
                  </a:lnTo>
                  <a:lnTo>
                    <a:pt x="1572" y="435"/>
                  </a:lnTo>
                  <a:lnTo>
                    <a:pt x="1582" y="450"/>
                  </a:lnTo>
                  <a:lnTo>
                    <a:pt x="1582" y="450"/>
                  </a:lnTo>
                  <a:lnTo>
                    <a:pt x="1575" y="450"/>
                  </a:lnTo>
                  <a:lnTo>
                    <a:pt x="1575" y="450"/>
                  </a:lnTo>
                  <a:lnTo>
                    <a:pt x="1553" y="451"/>
                  </a:lnTo>
                  <a:lnTo>
                    <a:pt x="1545" y="452"/>
                  </a:lnTo>
                  <a:lnTo>
                    <a:pt x="1544" y="453"/>
                  </a:lnTo>
                  <a:lnTo>
                    <a:pt x="1543" y="453"/>
                  </a:lnTo>
                  <a:lnTo>
                    <a:pt x="1543" y="453"/>
                  </a:lnTo>
                  <a:lnTo>
                    <a:pt x="1544" y="455"/>
                  </a:lnTo>
                  <a:lnTo>
                    <a:pt x="1546" y="457"/>
                  </a:lnTo>
                  <a:lnTo>
                    <a:pt x="1552" y="460"/>
                  </a:lnTo>
                  <a:lnTo>
                    <a:pt x="1557" y="464"/>
                  </a:lnTo>
                  <a:lnTo>
                    <a:pt x="1558" y="465"/>
                  </a:lnTo>
                  <a:lnTo>
                    <a:pt x="1557" y="467"/>
                  </a:lnTo>
                  <a:lnTo>
                    <a:pt x="1557" y="467"/>
                  </a:lnTo>
                  <a:lnTo>
                    <a:pt x="1553" y="469"/>
                  </a:lnTo>
                  <a:lnTo>
                    <a:pt x="1551" y="469"/>
                  </a:lnTo>
                  <a:lnTo>
                    <a:pt x="1545" y="469"/>
                  </a:lnTo>
                  <a:lnTo>
                    <a:pt x="1539" y="466"/>
                  </a:lnTo>
                  <a:lnTo>
                    <a:pt x="1532" y="465"/>
                  </a:lnTo>
                  <a:lnTo>
                    <a:pt x="1532" y="465"/>
                  </a:lnTo>
                  <a:lnTo>
                    <a:pt x="1530" y="466"/>
                  </a:lnTo>
                  <a:lnTo>
                    <a:pt x="1527" y="467"/>
                  </a:lnTo>
                  <a:lnTo>
                    <a:pt x="1522" y="472"/>
                  </a:lnTo>
                  <a:lnTo>
                    <a:pt x="1518" y="478"/>
                  </a:lnTo>
                  <a:lnTo>
                    <a:pt x="1516" y="485"/>
                  </a:lnTo>
                  <a:lnTo>
                    <a:pt x="1516" y="485"/>
                  </a:lnTo>
                  <a:lnTo>
                    <a:pt x="1515" y="487"/>
                  </a:lnTo>
                  <a:lnTo>
                    <a:pt x="1515" y="491"/>
                  </a:lnTo>
                  <a:lnTo>
                    <a:pt x="1515" y="496"/>
                  </a:lnTo>
                  <a:lnTo>
                    <a:pt x="1515" y="499"/>
                  </a:lnTo>
                  <a:lnTo>
                    <a:pt x="1514" y="500"/>
                  </a:lnTo>
                  <a:lnTo>
                    <a:pt x="1511" y="500"/>
                  </a:lnTo>
                  <a:lnTo>
                    <a:pt x="1507" y="500"/>
                  </a:lnTo>
                  <a:lnTo>
                    <a:pt x="1507" y="500"/>
                  </a:lnTo>
                  <a:lnTo>
                    <a:pt x="1497" y="496"/>
                  </a:lnTo>
                  <a:lnTo>
                    <a:pt x="1489" y="495"/>
                  </a:lnTo>
                  <a:lnTo>
                    <a:pt x="1483" y="496"/>
                  </a:lnTo>
                  <a:lnTo>
                    <a:pt x="1480" y="496"/>
                  </a:lnTo>
                  <a:lnTo>
                    <a:pt x="1480" y="496"/>
                  </a:lnTo>
                  <a:lnTo>
                    <a:pt x="1471" y="501"/>
                  </a:lnTo>
                  <a:lnTo>
                    <a:pt x="1457" y="505"/>
                  </a:lnTo>
                  <a:lnTo>
                    <a:pt x="1457" y="505"/>
                  </a:lnTo>
                  <a:lnTo>
                    <a:pt x="1454" y="506"/>
                  </a:lnTo>
                  <a:lnTo>
                    <a:pt x="1452" y="506"/>
                  </a:lnTo>
                  <a:lnTo>
                    <a:pt x="1450" y="503"/>
                  </a:lnTo>
                  <a:lnTo>
                    <a:pt x="1446" y="501"/>
                  </a:lnTo>
                  <a:lnTo>
                    <a:pt x="1444" y="501"/>
                  </a:lnTo>
                  <a:lnTo>
                    <a:pt x="1439" y="500"/>
                  </a:lnTo>
                  <a:lnTo>
                    <a:pt x="1439" y="500"/>
                  </a:lnTo>
                  <a:lnTo>
                    <a:pt x="1428" y="500"/>
                  </a:lnTo>
                  <a:lnTo>
                    <a:pt x="1421" y="501"/>
                  </a:lnTo>
                  <a:lnTo>
                    <a:pt x="1421" y="501"/>
                  </a:lnTo>
                  <a:lnTo>
                    <a:pt x="1417" y="498"/>
                  </a:lnTo>
                  <a:lnTo>
                    <a:pt x="1415" y="494"/>
                  </a:lnTo>
                  <a:lnTo>
                    <a:pt x="1413" y="489"/>
                  </a:lnTo>
                  <a:lnTo>
                    <a:pt x="1413" y="489"/>
                  </a:lnTo>
                  <a:lnTo>
                    <a:pt x="1413" y="484"/>
                  </a:lnTo>
                  <a:lnTo>
                    <a:pt x="1414" y="479"/>
                  </a:lnTo>
                  <a:lnTo>
                    <a:pt x="1414" y="476"/>
                  </a:lnTo>
                  <a:lnTo>
                    <a:pt x="1414" y="473"/>
                  </a:lnTo>
                  <a:lnTo>
                    <a:pt x="1413" y="473"/>
                  </a:lnTo>
                  <a:lnTo>
                    <a:pt x="1413" y="473"/>
                  </a:lnTo>
                  <a:lnTo>
                    <a:pt x="1407" y="472"/>
                  </a:lnTo>
                  <a:lnTo>
                    <a:pt x="1400" y="473"/>
                  </a:lnTo>
                  <a:lnTo>
                    <a:pt x="1393" y="476"/>
                  </a:lnTo>
                  <a:lnTo>
                    <a:pt x="1390" y="477"/>
                  </a:lnTo>
                  <a:lnTo>
                    <a:pt x="1389" y="479"/>
                  </a:lnTo>
                  <a:lnTo>
                    <a:pt x="1389" y="479"/>
                  </a:lnTo>
                  <a:lnTo>
                    <a:pt x="1387" y="484"/>
                  </a:lnTo>
                  <a:lnTo>
                    <a:pt x="1386" y="489"/>
                  </a:lnTo>
                  <a:lnTo>
                    <a:pt x="1386" y="494"/>
                  </a:lnTo>
                  <a:lnTo>
                    <a:pt x="1387" y="499"/>
                  </a:lnTo>
                  <a:lnTo>
                    <a:pt x="1387" y="499"/>
                  </a:lnTo>
                  <a:lnTo>
                    <a:pt x="1394" y="507"/>
                  </a:lnTo>
                  <a:lnTo>
                    <a:pt x="1395" y="508"/>
                  </a:lnTo>
                  <a:lnTo>
                    <a:pt x="1395" y="509"/>
                  </a:lnTo>
                  <a:lnTo>
                    <a:pt x="1394" y="510"/>
                  </a:lnTo>
                  <a:lnTo>
                    <a:pt x="1392" y="509"/>
                  </a:lnTo>
                  <a:lnTo>
                    <a:pt x="1392" y="509"/>
                  </a:lnTo>
                  <a:lnTo>
                    <a:pt x="1384" y="508"/>
                  </a:lnTo>
                  <a:lnTo>
                    <a:pt x="1375" y="507"/>
                  </a:lnTo>
                  <a:lnTo>
                    <a:pt x="1368" y="508"/>
                  </a:lnTo>
                  <a:lnTo>
                    <a:pt x="1363" y="512"/>
                  </a:lnTo>
                  <a:lnTo>
                    <a:pt x="1363" y="512"/>
                  </a:lnTo>
                  <a:lnTo>
                    <a:pt x="1350" y="522"/>
                  </a:lnTo>
                  <a:lnTo>
                    <a:pt x="1343" y="528"/>
                  </a:lnTo>
                  <a:lnTo>
                    <a:pt x="1343" y="528"/>
                  </a:lnTo>
                  <a:lnTo>
                    <a:pt x="1331" y="530"/>
                  </a:lnTo>
                  <a:lnTo>
                    <a:pt x="1323" y="532"/>
                  </a:lnTo>
                  <a:lnTo>
                    <a:pt x="1321" y="534"/>
                  </a:lnTo>
                  <a:lnTo>
                    <a:pt x="1320" y="535"/>
                  </a:lnTo>
                  <a:lnTo>
                    <a:pt x="1320" y="535"/>
                  </a:lnTo>
                  <a:lnTo>
                    <a:pt x="1320" y="539"/>
                  </a:lnTo>
                  <a:lnTo>
                    <a:pt x="1318" y="544"/>
                  </a:lnTo>
                  <a:lnTo>
                    <a:pt x="1316" y="546"/>
                  </a:lnTo>
                  <a:lnTo>
                    <a:pt x="1315" y="548"/>
                  </a:lnTo>
                  <a:lnTo>
                    <a:pt x="1311" y="549"/>
                  </a:lnTo>
                  <a:lnTo>
                    <a:pt x="1311" y="549"/>
                  </a:lnTo>
                  <a:lnTo>
                    <a:pt x="1299" y="551"/>
                  </a:lnTo>
                  <a:lnTo>
                    <a:pt x="1282" y="555"/>
                  </a:lnTo>
                  <a:lnTo>
                    <a:pt x="1282" y="555"/>
                  </a:lnTo>
                  <a:lnTo>
                    <a:pt x="1277" y="556"/>
                  </a:lnTo>
                  <a:lnTo>
                    <a:pt x="1272" y="558"/>
                  </a:lnTo>
                  <a:lnTo>
                    <a:pt x="1267" y="560"/>
                  </a:lnTo>
                  <a:lnTo>
                    <a:pt x="1260" y="562"/>
                  </a:lnTo>
                  <a:lnTo>
                    <a:pt x="1260" y="562"/>
                  </a:lnTo>
                  <a:lnTo>
                    <a:pt x="1252" y="563"/>
                  </a:lnTo>
                  <a:lnTo>
                    <a:pt x="1251" y="564"/>
                  </a:lnTo>
                  <a:lnTo>
                    <a:pt x="1250" y="565"/>
                  </a:lnTo>
                  <a:lnTo>
                    <a:pt x="1250" y="566"/>
                  </a:lnTo>
                  <a:lnTo>
                    <a:pt x="1251" y="567"/>
                  </a:lnTo>
                  <a:lnTo>
                    <a:pt x="1257" y="570"/>
                  </a:lnTo>
                  <a:lnTo>
                    <a:pt x="1257" y="570"/>
                  </a:lnTo>
                  <a:lnTo>
                    <a:pt x="1267" y="572"/>
                  </a:lnTo>
                  <a:lnTo>
                    <a:pt x="1277" y="576"/>
                  </a:lnTo>
                  <a:lnTo>
                    <a:pt x="1285" y="580"/>
                  </a:lnTo>
                  <a:lnTo>
                    <a:pt x="1287" y="584"/>
                  </a:lnTo>
                  <a:lnTo>
                    <a:pt x="1288" y="586"/>
                  </a:lnTo>
                  <a:lnTo>
                    <a:pt x="1288" y="586"/>
                  </a:lnTo>
                  <a:lnTo>
                    <a:pt x="1288" y="593"/>
                  </a:lnTo>
                  <a:lnTo>
                    <a:pt x="1287" y="599"/>
                  </a:lnTo>
                  <a:lnTo>
                    <a:pt x="1285" y="606"/>
                  </a:lnTo>
                  <a:lnTo>
                    <a:pt x="1282" y="612"/>
                  </a:lnTo>
                  <a:lnTo>
                    <a:pt x="1282" y="612"/>
                  </a:lnTo>
                  <a:lnTo>
                    <a:pt x="1280" y="613"/>
                  </a:lnTo>
                  <a:lnTo>
                    <a:pt x="1278" y="614"/>
                  </a:lnTo>
                  <a:lnTo>
                    <a:pt x="1270" y="614"/>
                  </a:lnTo>
                  <a:lnTo>
                    <a:pt x="1250" y="613"/>
                  </a:lnTo>
                  <a:lnTo>
                    <a:pt x="1250" y="613"/>
                  </a:lnTo>
                  <a:lnTo>
                    <a:pt x="1229" y="612"/>
                  </a:lnTo>
                  <a:lnTo>
                    <a:pt x="1217" y="612"/>
                  </a:lnTo>
                  <a:lnTo>
                    <a:pt x="1213" y="613"/>
                  </a:lnTo>
                  <a:lnTo>
                    <a:pt x="1209" y="613"/>
                  </a:lnTo>
                  <a:lnTo>
                    <a:pt x="1209" y="613"/>
                  </a:lnTo>
                  <a:lnTo>
                    <a:pt x="1206" y="615"/>
                  </a:lnTo>
                  <a:lnTo>
                    <a:pt x="1204" y="619"/>
                  </a:lnTo>
                  <a:lnTo>
                    <a:pt x="1203" y="622"/>
                  </a:lnTo>
                  <a:lnTo>
                    <a:pt x="1202" y="626"/>
                  </a:lnTo>
                  <a:lnTo>
                    <a:pt x="1202" y="626"/>
                  </a:lnTo>
                  <a:lnTo>
                    <a:pt x="1203" y="635"/>
                  </a:lnTo>
                  <a:lnTo>
                    <a:pt x="1204" y="643"/>
                  </a:lnTo>
                  <a:lnTo>
                    <a:pt x="1204" y="643"/>
                  </a:lnTo>
                  <a:lnTo>
                    <a:pt x="1206" y="648"/>
                  </a:lnTo>
                  <a:lnTo>
                    <a:pt x="1204" y="652"/>
                  </a:lnTo>
                  <a:lnTo>
                    <a:pt x="1202" y="656"/>
                  </a:lnTo>
                  <a:lnTo>
                    <a:pt x="1200" y="658"/>
                  </a:lnTo>
                  <a:lnTo>
                    <a:pt x="1200" y="658"/>
                  </a:lnTo>
                  <a:lnTo>
                    <a:pt x="1197" y="660"/>
                  </a:lnTo>
                  <a:lnTo>
                    <a:pt x="1197" y="665"/>
                  </a:lnTo>
                  <a:lnTo>
                    <a:pt x="1197" y="669"/>
                  </a:lnTo>
                  <a:lnTo>
                    <a:pt x="1200" y="672"/>
                  </a:lnTo>
                  <a:lnTo>
                    <a:pt x="1200" y="672"/>
                  </a:lnTo>
                  <a:lnTo>
                    <a:pt x="1203" y="676"/>
                  </a:lnTo>
                  <a:lnTo>
                    <a:pt x="1206" y="679"/>
                  </a:lnTo>
                  <a:lnTo>
                    <a:pt x="1209" y="683"/>
                  </a:lnTo>
                  <a:lnTo>
                    <a:pt x="1211" y="685"/>
                  </a:lnTo>
                  <a:lnTo>
                    <a:pt x="1211" y="685"/>
                  </a:lnTo>
                  <a:lnTo>
                    <a:pt x="1216" y="685"/>
                  </a:lnTo>
                  <a:lnTo>
                    <a:pt x="1221" y="685"/>
                  </a:lnTo>
                  <a:lnTo>
                    <a:pt x="1227" y="685"/>
                  </a:lnTo>
                  <a:lnTo>
                    <a:pt x="1229" y="685"/>
                  </a:lnTo>
                  <a:lnTo>
                    <a:pt x="1231" y="686"/>
                  </a:lnTo>
                  <a:lnTo>
                    <a:pt x="1231" y="686"/>
                  </a:lnTo>
                  <a:lnTo>
                    <a:pt x="1235" y="691"/>
                  </a:lnTo>
                  <a:lnTo>
                    <a:pt x="1238" y="695"/>
                  </a:lnTo>
                  <a:lnTo>
                    <a:pt x="1241" y="699"/>
                  </a:lnTo>
                  <a:lnTo>
                    <a:pt x="1242" y="700"/>
                  </a:lnTo>
                  <a:lnTo>
                    <a:pt x="1243" y="699"/>
                  </a:lnTo>
                  <a:lnTo>
                    <a:pt x="1243" y="699"/>
                  </a:lnTo>
                  <a:lnTo>
                    <a:pt x="1245" y="695"/>
                  </a:lnTo>
                  <a:lnTo>
                    <a:pt x="1247" y="692"/>
                  </a:lnTo>
                  <a:lnTo>
                    <a:pt x="1251" y="688"/>
                  </a:lnTo>
                  <a:lnTo>
                    <a:pt x="1252" y="687"/>
                  </a:lnTo>
                  <a:lnTo>
                    <a:pt x="1253" y="687"/>
                  </a:lnTo>
                  <a:lnTo>
                    <a:pt x="1253" y="687"/>
                  </a:lnTo>
                  <a:lnTo>
                    <a:pt x="1258" y="688"/>
                  </a:lnTo>
                  <a:lnTo>
                    <a:pt x="1264" y="688"/>
                  </a:lnTo>
                  <a:lnTo>
                    <a:pt x="1277" y="686"/>
                  </a:lnTo>
                  <a:lnTo>
                    <a:pt x="1277" y="686"/>
                  </a:lnTo>
                  <a:lnTo>
                    <a:pt x="1280" y="685"/>
                  </a:lnTo>
                  <a:lnTo>
                    <a:pt x="1282" y="684"/>
                  </a:lnTo>
                  <a:lnTo>
                    <a:pt x="1287" y="680"/>
                  </a:lnTo>
                  <a:lnTo>
                    <a:pt x="1292" y="676"/>
                  </a:lnTo>
                  <a:lnTo>
                    <a:pt x="1297" y="671"/>
                  </a:lnTo>
                  <a:lnTo>
                    <a:pt x="1297" y="671"/>
                  </a:lnTo>
                  <a:lnTo>
                    <a:pt x="1301" y="669"/>
                  </a:lnTo>
                  <a:lnTo>
                    <a:pt x="1302" y="666"/>
                  </a:lnTo>
                  <a:lnTo>
                    <a:pt x="1299" y="662"/>
                  </a:lnTo>
                  <a:lnTo>
                    <a:pt x="1299" y="662"/>
                  </a:lnTo>
                  <a:lnTo>
                    <a:pt x="1299" y="659"/>
                  </a:lnTo>
                  <a:lnTo>
                    <a:pt x="1299" y="657"/>
                  </a:lnTo>
                  <a:lnTo>
                    <a:pt x="1302" y="653"/>
                  </a:lnTo>
                  <a:lnTo>
                    <a:pt x="1313" y="644"/>
                  </a:lnTo>
                  <a:lnTo>
                    <a:pt x="1313" y="644"/>
                  </a:lnTo>
                  <a:lnTo>
                    <a:pt x="1315" y="642"/>
                  </a:lnTo>
                  <a:lnTo>
                    <a:pt x="1318" y="641"/>
                  </a:lnTo>
                  <a:lnTo>
                    <a:pt x="1324" y="639"/>
                  </a:lnTo>
                  <a:lnTo>
                    <a:pt x="1330" y="639"/>
                  </a:lnTo>
                  <a:lnTo>
                    <a:pt x="1332" y="637"/>
                  </a:lnTo>
                  <a:lnTo>
                    <a:pt x="1334" y="636"/>
                  </a:lnTo>
                  <a:lnTo>
                    <a:pt x="1334" y="636"/>
                  </a:lnTo>
                  <a:lnTo>
                    <a:pt x="1336" y="626"/>
                  </a:lnTo>
                  <a:lnTo>
                    <a:pt x="1336" y="626"/>
                  </a:lnTo>
                  <a:lnTo>
                    <a:pt x="1337" y="622"/>
                  </a:lnTo>
                  <a:lnTo>
                    <a:pt x="1339" y="620"/>
                  </a:lnTo>
                  <a:lnTo>
                    <a:pt x="1342" y="617"/>
                  </a:lnTo>
                  <a:lnTo>
                    <a:pt x="1344" y="616"/>
                  </a:lnTo>
                  <a:lnTo>
                    <a:pt x="1344" y="616"/>
                  </a:lnTo>
                  <a:lnTo>
                    <a:pt x="1356" y="620"/>
                  </a:lnTo>
                  <a:lnTo>
                    <a:pt x="1363" y="621"/>
                  </a:lnTo>
                  <a:lnTo>
                    <a:pt x="1367" y="622"/>
                  </a:lnTo>
                  <a:lnTo>
                    <a:pt x="1367" y="622"/>
                  </a:lnTo>
                  <a:lnTo>
                    <a:pt x="1373" y="621"/>
                  </a:lnTo>
                  <a:lnTo>
                    <a:pt x="1380" y="617"/>
                  </a:lnTo>
                  <a:lnTo>
                    <a:pt x="1390" y="610"/>
                  </a:lnTo>
                  <a:lnTo>
                    <a:pt x="1390" y="610"/>
                  </a:lnTo>
                  <a:lnTo>
                    <a:pt x="1395" y="609"/>
                  </a:lnTo>
                  <a:lnTo>
                    <a:pt x="1401" y="610"/>
                  </a:lnTo>
                  <a:lnTo>
                    <a:pt x="1407" y="613"/>
                  </a:lnTo>
                  <a:lnTo>
                    <a:pt x="1408" y="615"/>
                  </a:lnTo>
                  <a:lnTo>
                    <a:pt x="1409" y="617"/>
                  </a:lnTo>
                  <a:lnTo>
                    <a:pt x="1409" y="617"/>
                  </a:lnTo>
                  <a:lnTo>
                    <a:pt x="1411" y="622"/>
                  </a:lnTo>
                  <a:lnTo>
                    <a:pt x="1415" y="626"/>
                  </a:lnTo>
                  <a:lnTo>
                    <a:pt x="1415" y="626"/>
                  </a:lnTo>
                  <a:lnTo>
                    <a:pt x="1423" y="634"/>
                  </a:lnTo>
                  <a:lnTo>
                    <a:pt x="1430" y="637"/>
                  </a:lnTo>
                  <a:lnTo>
                    <a:pt x="1430" y="637"/>
                  </a:lnTo>
                  <a:lnTo>
                    <a:pt x="1445" y="643"/>
                  </a:lnTo>
                  <a:lnTo>
                    <a:pt x="1454" y="646"/>
                  </a:lnTo>
                  <a:lnTo>
                    <a:pt x="1460" y="649"/>
                  </a:lnTo>
                  <a:lnTo>
                    <a:pt x="1460" y="649"/>
                  </a:lnTo>
                  <a:lnTo>
                    <a:pt x="1464" y="652"/>
                  </a:lnTo>
                  <a:lnTo>
                    <a:pt x="1466" y="656"/>
                  </a:lnTo>
                  <a:lnTo>
                    <a:pt x="1470" y="662"/>
                  </a:lnTo>
                  <a:lnTo>
                    <a:pt x="1471" y="667"/>
                  </a:lnTo>
                  <a:lnTo>
                    <a:pt x="1471" y="667"/>
                  </a:lnTo>
                  <a:lnTo>
                    <a:pt x="1473" y="671"/>
                  </a:lnTo>
                  <a:lnTo>
                    <a:pt x="1477" y="672"/>
                  </a:lnTo>
                  <a:lnTo>
                    <a:pt x="1479" y="671"/>
                  </a:lnTo>
                  <a:lnTo>
                    <a:pt x="1480" y="667"/>
                  </a:lnTo>
                  <a:lnTo>
                    <a:pt x="1480" y="667"/>
                  </a:lnTo>
                  <a:lnTo>
                    <a:pt x="1480" y="663"/>
                  </a:lnTo>
                  <a:lnTo>
                    <a:pt x="1479" y="657"/>
                  </a:lnTo>
                  <a:lnTo>
                    <a:pt x="1479" y="652"/>
                  </a:lnTo>
                  <a:lnTo>
                    <a:pt x="1480" y="651"/>
                  </a:lnTo>
                  <a:lnTo>
                    <a:pt x="1482" y="651"/>
                  </a:lnTo>
                  <a:lnTo>
                    <a:pt x="1482" y="651"/>
                  </a:lnTo>
                  <a:lnTo>
                    <a:pt x="1487" y="651"/>
                  </a:lnTo>
                  <a:lnTo>
                    <a:pt x="1490" y="650"/>
                  </a:lnTo>
                  <a:lnTo>
                    <a:pt x="1495" y="649"/>
                  </a:lnTo>
                  <a:lnTo>
                    <a:pt x="1495" y="649"/>
                  </a:lnTo>
                  <a:lnTo>
                    <a:pt x="1486" y="643"/>
                  </a:lnTo>
                  <a:lnTo>
                    <a:pt x="1472" y="635"/>
                  </a:lnTo>
                  <a:lnTo>
                    <a:pt x="1472" y="635"/>
                  </a:lnTo>
                  <a:lnTo>
                    <a:pt x="1465" y="631"/>
                  </a:lnTo>
                  <a:lnTo>
                    <a:pt x="1457" y="626"/>
                  </a:lnTo>
                  <a:lnTo>
                    <a:pt x="1457" y="626"/>
                  </a:lnTo>
                  <a:lnTo>
                    <a:pt x="1452" y="622"/>
                  </a:lnTo>
                  <a:lnTo>
                    <a:pt x="1449" y="617"/>
                  </a:lnTo>
                  <a:lnTo>
                    <a:pt x="1449" y="617"/>
                  </a:lnTo>
                  <a:lnTo>
                    <a:pt x="1446" y="615"/>
                  </a:lnTo>
                  <a:lnTo>
                    <a:pt x="1444" y="612"/>
                  </a:lnTo>
                  <a:lnTo>
                    <a:pt x="1437" y="608"/>
                  </a:lnTo>
                  <a:lnTo>
                    <a:pt x="1432" y="603"/>
                  </a:lnTo>
                  <a:lnTo>
                    <a:pt x="1431" y="601"/>
                  </a:lnTo>
                  <a:lnTo>
                    <a:pt x="1431" y="598"/>
                  </a:lnTo>
                  <a:lnTo>
                    <a:pt x="1431" y="598"/>
                  </a:lnTo>
                  <a:lnTo>
                    <a:pt x="1431" y="595"/>
                  </a:lnTo>
                  <a:lnTo>
                    <a:pt x="1434" y="594"/>
                  </a:lnTo>
                  <a:lnTo>
                    <a:pt x="1436" y="593"/>
                  </a:lnTo>
                  <a:lnTo>
                    <a:pt x="1439" y="594"/>
                  </a:lnTo>
                  <a:lnTo>
                    <a:pt x="1445" y="596"/>
                  </a:lnTo>
                  <a:lnTo>
                    <a:pt x="1451" y="601"/>
                  </a:lnTo>
                  <a:lnTo>
                    <a:pt x="1451" y="601"/>
                  </a:lnTo>
                  <a:lnTo>
                    <a:pt x="1459" y="607"/>
                  </a:lnTo>
                  <a:lnTo>
                    <a:pt x="1467" y="614"/>
                  </a:lnTo>
                  <a:lnTo>
                    <a:pt x="1477" y="620"/>
                  </a:lnTo>
                  <a:lnTo>
                    <a:pt x="1482" y="624"/>
                  </a:lnTo>
                  <a:lnTo>
                    <a:pt x="1482" y="624"/>
                  </a:lnTo>
                  <a:lnTo>
                    <a:pt x="1485" y="626"/>
                  </a:lnTo>
                  <a:lnTo>
                    <a:pt x="1485" y="626"/>
                  </a:lnTo>
                  <a:lnTo>
                    <a:pt x="1494" y="634"/>
                  </a:lnTo>
                  <a:lnTo>
                    <a:pt x="1499" y="637"/>
                  </a:lnTo>
                  <a:lnTo>
                    <a:pt x="1502" y="642"/>
                  </a:lnTo>
                  <a:lnTo>
                    <a:pt x="1502" y="642"/>
                  </a:lnTo>
                  <a:lnTo>
                    <a:pt x="1504" y="648"/>
                  </a:lnTo>
                  <a:lnTo>
                    <a:pt x="1508" y="653"/>
                  </a:lnTo>
                  <a:lnTo>
                    <a:pt x="1515" y="663"/>
                  </a:lnTo>
                  <a:lnTo>
                    <a:pt x="1515" y="663"/>
                  </a:lnTo>
                  <a:lnTo>
                    <a:pt x="1522" y="676"/>
                  </a:lnTo>
                  <a:lnTo>
                    <a:pt x="1529" y="691"/>
                  </a:lnTo>
                  <a:lnTo>
                    <a:pt x="1529" y="691"/>
                  </a:lnTo>
                  <a:lnTo>
                    <a:pt x="1531" y="692"/>
                  </a:lnTo>
                  <a:lnTo>
                    <a:pt x="1532" y="692"/>
                  </a:lnTo>
                  <a:lnTo>
                    <a:pt x="1537" y="691"/>
                  </a:lnTo>
                  <a:lnTo>
                    <a:pt x="1542" y="688"/>
                  </a:lnTo>
                  <a:lnTo>
                    <a:pt x="1545" y="686"/>
                  </a:lnTo>
                  <a:lnTo>
                    <a:pt x="1545" y="686"/>
                  </a:lnTo>
                  <a:lnTo>
                    <a:pt x="1553" y="680"/>
                  </a:lnTo>
                  <a:lnTo>
                    <a:pt x="1557" y="678"/>
                  </a:lnTo>
                  <a:lnTo>
                    <a:pt x="1558" y="676"/>
                  </a:lnTo>
                  <a:lnTo>
                    <a:pt x="1559" y="673"/>
                  </a:lnTo>
                  <a:lnTo>
                    <a:pt x="1559" y="673"/>
                  </a:lnTo>
                  <a:lnTo>
                    <a:pt x="1559" y="671"/>
                  </a:lnTo>
                  <a:lnTo>
                    <a:pt x="1558" y="669"/>
                  </a:lnTo>
                  <a:lnTo>
                    <a:pt x="1553" y="664"/>
                  </a:lnTo>
                  <a:lnTo>
                    <a:pt x="1545" y="658"/>
                  </a:lnTo>
                  <a:lnTo>
                    <a:pt x="1545" y="658"/>
                  </a:lnTo>
                  <a:lnTo>
                    <a:pt x="1544" y="657"/>
                  </a:lnTo>
                  <a:lnTo>
                    <a:pt x="1544" y="656"/>
                  </a:lnTo>
                  <a:lnTo>
                    <a:pt x="1549" y="653"/>
                  </a:lnTo>
                  <a:lnTo>
                    <a:pt x="1553" y="651"/>
                  </a:lnTo>
                  <a:lnTo>
                    <a:pt x="1558" y="649"/>
                  </a:lnTo>
                  <a:lnTo>
                    <a:pt x="1558" y="649"/>
                  </a:lnTo>
                  <a:lnTo>
                    <a:pt x="1561" y="646"/>
                  </a:lnTo>
                  <a:lnTo>
                    <a:pt x="1566" y="643"/>
                  </a:lnTo>
                  <a:lnTo>
                    <a:pt x="1571" y="643"/>
                  </a:lnTo>
                  <a:lnTo>
                    <a:pt x="1573" y="643"/>
                  </a:lnTo>
                  <a:lnTo>
                    <a:pt x="1574" y="644"/>
                  </a:lnTo>
                  <a:lnTo>
                    <a:pt x="1574" y="644"/>
                  </a:lnTo>
                  <a:lnTo>
                    <a:pt x="1575" y="648"/>
                  </a:lnTo>
                  <a:lnTo>
                    <a:pt x="1575" y="651"/>
                  </a:lnTo>
                  <a:lnTo>
                    <a:pt x="1577" y="660"/>
                  </a:lnTo>
                  <a:lnTo>
                    <a:pt x="1577" y="670"/>
                  </a:lnTo>
                  <a:lnTo>
                    <a:pt x="1578" y="674"/>
                  </a:lnTo>
                  <a:lnTo>
                    <a:pt x="1578" y="674"/>
                  </a:lnTo>
                  <a:lnTo>
                    <a:pt x="1581" y="678"/>
                  </a:lnTo>
                  <a:lnTo>
                    <a:pt x="1588" y="681"/>
                  </a:lnTo>
                  <a:lnTo>
                    <a:pt x="1596" y="685"/>
                  </a:lnTo>
                  <a:lnTo>
                    <a:pt x="1601" y="688"/>
                  </a:lnTo>
                  <a:lnTo>
                    <a:pt x="1601" y="688"/>
                  </a:lnTo>
                  <a:lnTo>
                    <a:pt x="1603" y="689"/>
                  </a:lnTo>
                  <a:lnTo>
                    <a:pt x="1606" y="691"/>
                  </a:lnTo>
                  <a:lnTo>
                    <a:pt x="1613" y="693"/>
                  </a:lnTo>
                  <a:lnTo>
                    <a:pt x="1618" y="693"/>
                  </a:lnTo>
                  <a:lnTo>
                    <a:pt x="1622" y="692"/>
                  </a:lnTo>
                  <a:lnTo>
                    <a:pt x="1622" y="692"/>
                  </a:lnTo>
                  <a:lnTo>
                    <a:pt x="1624" y="692"/>
                  </a:lnTo>
                  <a:lnTo>
                    <a:pt x="1627" y="691"/>
                  </a:lnTo>
                  <a:lnTo>
                    <a:pt x="1632" y="692"/>
                  </a:lnTo>
                  <a:lnTo>
                    <a:pt x="1643" y="694"/>
                  </a:lnTo>
                  <a:lnTo>
                    <a:pt x="1643" y="694"/>
                  </a:lnTo>
                  <a:lnTo>
                    <a:pt x="1646" y="694"/>
                  </a:lnTo>
                  <a:lnTo>
                    <a:pt x="1652" y="694"/>
                  </a:lnTo>
                  <a:lnTo>
                    <a:pt x="1665" y="691"/>
                  </a:lnTo>
                  <a:lnTo>
                    <a:pt x="1665" y="691"/>
                  </a:lnTo>
                  <a:lnTo>
                    <a:pt x="1670" y="689"/>
                  </a:lnTo>
                  <a:lnTo>
                    <a:pt x="1674" y="688"/>
                  </a:lnTo>
                  <a:lnTo>
                    <a:pt x="1675" y="688"/>
                  </a:lnTo>
                  <a:lnTo>
                    <a:pt x="1678" y="689"/>
                  </a:lnTo>
                  <a:lnTo>
                    <a:pt x="1678" y="692"/>
                  </a:lnTo>
                  <a:lnTo>
                    <a:pt x="1678" y="695"/>
                  </a:lnTo>
                  <a:lnTo>
                    <a:pt x="1678" y="695"/>
                  </a:lnTo>
                  <a:lnTo>
                    <a:pt x="1676" y="706"/>
                  </a:lnTo>
                  <a:lnTo>
                    <a:pt x="1674" y="716"/>
                  </a:lnTo>
                  <a:lnTo>
                    <a:pt x="1671" y="726"/>
                  </a:lnTo>
                  <a:lnTo>
                    <a:pt x="1668" y="730"/>
                  </a:lnTo>
                  <a:lnTo>
                    <a:pt x="1665" y="734"/>
                  </a:lnTo>
                  <a:lnTo>
                    <a:pt x="1665" y="734"/>
                  </a:lnTo>
                  <a:lnTo>
                    <a:pt x="1660" y="739"/>
                  </a:lnTo>
                  <a:lnTo>
                    <a:pt x="1658" y="744"/>
                  </a:lnTo>
                  <a:lnTo>
                    <a:pt x="1656" y="746"/>
                  </a:lnTo>
                  <a:lnTo>
                    <a:pt x="1651" y="748"/>
                  </a:lnTo>
                  <a:lnTo>
                    <a:pt x="1651" y="748"/>
                  </a:lnTo>
                  <a:lnTo>
                    <a:pt x="1647" y="748"/>
                  </a:lnTo>
                  <a:lnTo>
                    <a:pt x="1647" y="748"/>
                  </a:lnTo>
                  <a:lnTo>
                    <a:pt x="1670" y="758"/>
                  </a:lnTo>
                  <a:lnTo>
                    <a:pt x="1690" y="770"/>
                  </a:lnTo>
                  <a:lnTo>
                    <a:pt x="1710" y="781"/>
                  </a:lnTo>
                  <a:lnTo>
                    <a:pt x="1731" y="795"/>
                  </a:lnTo>
                  <a:lnTo>
                    <a:pt x="1750" y="809"/>
                  </a:lnTo>
                  <a:lnTo>
                    <a:pt x="1770" y="824"/>
                  </a:lnTo>
                  <a:lnTo>
                    <a:pt x="1787" y="841"/>
                  </a:lnTo>
                  <a:lnTo>
                    <a:pt x="1804" y="857"/>
                  </a:lnTo>
                  <a:lnTo>
                    <a:pt x="1804" y="857"/>
                  </a:lnTo>
                  <a:lnTo>
                    <a:pt x="1820" y="873"/>
                  </a:lnTo>
                  <a:lnTo>
                    <a:pt x="1835" y="888"/>
                  </a:lnTo>
                  <a:lnTo>
                    <a:pt x="1835" y="888"/>
                  </a:lnTo>
                  <a:lnTo>
                    <a:pt x="1831" y="843"/>
                  </a:lnTo>
                  <a:lnTo>
                    <a:pt x="1826" y="798"/>
                  </a:lnTo>
                  <a:lnTo>
                    <a:pt x="1820" y="752"/>
                  </a:lnTo>
                  <a:lnTo>
                    <a:pt x="1811" y="709"/>
                  </a:lnTo>
                  <a:lnTo>
                    <a:pt x="1800" y="666"/>
                  </a:lnTo>
                  <a:lnTo>
                    <a:pt x="1787" y="623"/>
                  </a:lnTo>
                  <a:lnTo>
                    <a:pt x="1772" y="583"/>
                  </a:lnTo>
                  <a:lnTo>
                    <a:pt x="1754" y="542"/>
                  </a:lnTo>
                  <a:lnTo>
                    <a:pt x="1736" y="502"/>
                  </a:lnTo>
                  <a:lnTo>
                    <a:pt x="1715" y="464"/>
                  </a:lnTo>
                  <a:lnTo>
                    <a:pt x="1693" y="427"/>
                  </a:lnTo>
                  <a:lnTo>
                    <a:pt x="1668" y="391"/>
                  </a:lnTo>
                  <a:lnTo>
                    <a:pt x="1643" y="356"/>
                  </a:lnTo>
                  <a:lnTo>
                    <a:pt x="1616" y="322"/>
                  </a:lnTo>
                  <a:lnTo>
                    <a:pt x="1587" y="289"/>
                  </a:lnTo>
                  <a:lnTo>
                    <a:pt x="1557" y="259"/>
                  </a:lnTo>
                  <a:lnTo>
                    <a:pt x="1525" y="229"/>
                  </a:lnTo>
                  <a:lnTo>
                    <a:pt x="1492" y="201"/>
                  </a:lnTo>
                  <a:lnTo>
                    <a:pt x="1458" y="176"/>
                  </a:lnTo>
                  <a:lnTo>
                    <a:pt x="1422" y="151"/>
                  </a:lnTo>
                  <a:lnTo>
                    <a:pt x="1385" y="128"/>
                  </a:lnTo>
                  <a:lnTo>
                    <a:pt x="1347" y="106"/>
                  </a:lnTo>
                  <a:lnTo>
                    <a:pt x="1308" y="87"/>
                  </a:lnTo>
                  <a:lnTo>
                    <a:pt x="1268" y="69"/>
                  </a:lnTo>
                  <a:lnTo>
                    <a:pt x="1227" y="53"/>
                  </a:lnTo>
                  <a:lnTo>
                    <a:pt x="1185" y="39"/>
                  </a:lnTo>
                  <a:lnTo>
                    <a:pt x="1143" y="27"/>
                  </a:lnTo>
                  <a:lnTo>
                    <a:pt x="1099" y="17"/>
                  </a:lnTo>
                  <a:lnTo>
                    <a:pt x="1054" y="9"/>
                  </a:lnTo>
                  <a:lnTo>
                    <a:pt x="1009" y="3"/>
                  </a:lnTo>
                  <a:lnTo>
                    <a:pt x="964" y="1"/>
                  </a:lnTo>
                  <a:lnTo>
                    <a:pt x="917" y="0"/>
                  </a:lnTo>
                  <a:lnTo>
                    <a:pt x="917" y="0"/>
                  </a:lnTo>
                  <a:lnTo>
                    <a:pt x="870" y="1"/>
                  </a:lnTo>
                  <a:lnTo>
                    <a:pt x="823" y="5"/>
                  </a:lnTo>
                  <a:lnTo>
                    <a:pt x="778" y="10"/>
                  </a:lnTo>
                  <a:lnTo>
                    <a:pt x="732" y="19"/>
                  </a:lnTo>
                  <a:lnTo>
                    <a:pt x="688" y="28"/>
                  </a:lnTo>
                  <a:lnTo>
                    <a:pt x="644" y="41"/>
                  </a:lnTo>
                  <a:lnTo>
                    <a:pt x="601" y="55"/>
                  </a:lnTo>
                  <a:lnTo>
                    <a:pt x="560" y="72"/>
                  </a:lnTo>
                  <a:lnTo>
                    <a:pt x="520" y="89"/>
                  </a:lnTo>
                  <a:lnTo>
                    <a:pt x="480" y="110"/>
                  </a:lnTo>
                  <a:lnTo>
                    <a:pt x="442" y="132"/>
                  </a:lnTo>
                  <a:lnTo>
                    <a:pt x="405" y="156"/>
                  </a:lnTo>
                  <a:lnTo>
                    <a:pt x="369" y="181"/>
                  </a:lnTo>
                  <a:lnTo>
                    <a:pt x="334" y="209"/>
                  </a:lnTo>
                  <a:lnTo>
                    <a:pt x="300" y="238"/>
                  </a:lnTo>
                  <a:lnTo>
                    <a:pt x="269" y="269"/>
                  </a:lnTo>
                  <a:lnTo>
                    <a:pt x="238" y="300"/>
                  </a:lnTo>
                  <a:lnTo>
                    <a:pt x="209" y="334"/>
                  </a:lnTo>
                  <a:lnTo>
                    <a:pt x="181" y="369"/>
                  </a:lnTo>
                  <a:lnTo>
                    <a:pt x="156" y="405"/>
                  </a:lnTo>
                  <a:lnTo>
                    <a:pt x="133" y="442"/>
                  </a:lnTo>
                  <a:lnTo>
                    <a:pt x="110" y="480"/>
                  </a:lnTo>
                  <a:lnTo>
                    <a:pt x="90" y="520"/>
                  </a:lnTo>
                  <a:lnTo>
                    <a:pt x="72" y="560"/>
                  </a:lnTo>
                  <a:lnTo>
                    <a:pt x="55" y="601"/>
                  </a:lnTo>
                  <a:lnTo>
                    <a:pt x="41" y="644"/>
                  </a:lnTo>
                  <a:lnTo>
                    <a:pt x="28" y="688"/>
                  </a:lnTo>
                  <a:lnTo>
                    <a:pt x="19" y="733"/>
                  </a:lnTo>
                  <a:lnTo>
                    <a:pt x="10" y="778"/>
                  </a:lnTo>
                  <a:lnTo>
                    <a:pt x="5" y="823"/>
                  </a:lnTo>
                  <a:lnTo>
                    <a:pt x="1" y="870"/>
                  </a:lnTo>
                  <a:lnTo>
                    <a:pt x="0" y="917"/>
                  </a:lnTo>
                  <a:lnTo>
                    <a:pt x="0" y="917"/>
                  </a:lnTo>
                  <a:close/>
                  <a:moveTo>
                    <a:pt x="465" y="610"/>
                  </a:moveTo>
                  <a:lnTo>
                    <a:pt x="465" y="610"/>
                  </a:lnTo>
                  <a:lnTo>
                    <a:pt x="473" y="603"/>
                  </a:lnTo>
                  <a:lnTo>
                    <a:pt x="475" y="602"/>
                  </a:lnTo>
                  <a:lnTo>
                    <a:pt x="477" y="601"/>
                  </a:lnTo>
                  <a:lnTo>
                    <a:pt x="477" y="601"/>
                  </a:lnTo>
                  <a:lnTo>
                    <a:pt x="481" y="602"/>
                  </a:lnTo>
                  <a:lnTo>
                    <a:pt x="489" y="601"/>
                  </a:lnTo>
                  <a:lnTo>
                    <a:pt x="498" y="601"/>
                  </a:lnTo>
                  <a:lnTo>
                    <a:pt x="500" y="602"/>
                  </a:lnTo>
                  <a:lnTo>
                    <a:pt x="502" y="603"/>
                  </a:lnTo>
                  <a:lnTo>
                    <a:pt x="502" y="603"/>
                  </a:lnTo>
                  <a:lnTo>
                    <a:pt x="503" y="605"/>
                  </a:lnTo>
                  <a:lnTo>
                    <a:pt x="503" y="606"/>
                  </a:lnTo>
                  <a:lnTo>
                    <a:pt x="501" y="608"/>
                  </a:lnTo>
                  <a:lnTo>
                    <a:pt x="489" y="613"/>
                  </a:lnTo>
                  <a:lnTo>
                    <a:pt x="489" y="613"/>
                  </a:lnTo>
                  <a:lnTo>
                    <a:pt x="480" y="615"/>
                  </a:lnTo>
                  <a:lnTo>
                    <a:pt x="477" y="617"/>
                  </a:lnTo>
                  <a:lnTo>
                    <a:pt x="474" y="620"/>
                  </a:lnTo>
                  <a:lnTo>
                    <a:pt x="474" y="620"/>
                  </a:lnTo>
                  <a:lnTo>
                    <a:pt x="471" y="622"/>
                  </a:lnTo>
                  <a:lnTo>
                    <a:pt x="465" y="624"/>
                  </a:lnTo>
                  <a:lnTo>
                    <a:pt x="465" y="624"/>
                  </a:lnTo>
                  <a:lnTo>
                    <a:pt x="459" y="628"/>
                  </a:lnTo>
                  <a:lnTo>
                    <a:pt x="453" y="631"/>
                  </a:lnTo>
                  <a:lnTo>
                    <a:pt x="453" y="631"/>
                  </a:lnTo>
                  <a:lnTo>
                    <a:pt x="450" y="635"/>
                  </a:lnTo>
                  <a:lnTo>
                    <a:pt x="445" y="636"/>
                  </a:lnTo>
                  <a:lnTo>
                    <a:pt x="445" y="636"/>
                  </a:lnTo>
                  <a:lnTo>
                    <a:pt x="441" y="637"/>
                  </a:lnTo>
                  <a:lnTo>
                    <a:pt x="437" y="636"/>
                  </a:lnTo>
                  <a:lnTo>
                    <a:pt x="437" y="636"/>
                  </a:lnTo>
                  <a:lnTo>
                    <a:pt x="437" y="636"/>
                  </a:lnTo>
                  <a:lnTo>
                    <a:pt x="437" y="636"/>
                  </a:lnTo>
                  <a:lnTo>
                    <a:pt x="436" y="633"/>
                  </a:lnTo>
                  <a:lnTo>
                    <a:pt x="436" y="631"/>
                  </a:lnTo>
                  <a:lnTo>
                    <a:pt x="437" y="631"/>
                  </a:lnTo>
                  <a:lnTo>
                    <a:pt x="438" y="630"/>
                  </a:lnTo>
                  <a:lnTo>
                    <a:pt x="438" y="630"/>
                  </a:lnTo>
                  <a:lnTo>
                    <a:pt x="442" y="628"/>
                  </a:lnTo>
                  <a:lnTo>
                    <a:pt x="448" y="624"/>
                  </a:lnTo>
                  <a:lnTo>
                    <a:pt x="456" y="621"/>
                  </a:lnTo>
                  <a:lnTo>
                    <a:pt x="456" y="621"/>
                  </a:lnTo>
                  <a:lnTo>
                    <a:pt x="465" y="610"/>
                  </a:lnTo>
                  <a:lnTo>
                    <a:pt x="465" y="610"/>
                  </a:lnTo>
                  <a:close/>
                  <a:moveTo>
                    <a:pt x="429" y="581"/>
                  </a:moveTo>
                  <a:lnTo>
                    <a:pt x="429" y="581"/>
                  </a:lnTo>
                  <a:lnTo>
                    <a:pt x="438" y="580"/>
                  </a:lnTo>
                  <a:lnTo>
                    <a:pt x="450" y="581"/>
                  </a:lnTo>
                  <a:lnTo>
                    <a:pt x="450" y="581"/>
                  </a:lnTo>
                  <a:lnTo>
                    <a:pt x="452" y="583"/>
                  </a:lnTo>
                  <a:lnTo>
                    <a:pt x="455" y="584"/>
                  </a:lnTo>
                  <a:lnTo>
                    <a:pt x="459" y="589"/>
                  </a:lnTo>
                  <a:lnTo>
                    <a:pt x="462" y="595"/>
                  </a:lnTo>
                  <a:lnTo>
                    <a:pt x="462" y="598"/>
                  </a:lnTo>
                  <a:lnTo>
                    <a:pt x="460" y="599"/>
                  </a:lnTo>
                  <a:lnTo>
                    <a:pt x="460" y="599"/>
                  </a:lnTo>
                  <a:lnTo>
                    <a:pt x="460" y="599"/>
                  </a:lnTo>
                  <a:lnTo>
                    <a:pt x="459" y="599"/>
                  </a:lnTo>
                  <a:lnTo>
                    <a:pt x="459" y="599"/>
                  </a:lnTo>
                  <a:lnTo>
                    <a:pt x="456" y="598"/>
                  </a:lnTo>
                  <a:lnTo>
                    <a:pt x="452" y="595"/>
                  </a:lnTo>
                  <a:lnTo>
                    <a:pt x="450" y="593"/>
                  </a:lnTo>
                  <a:lnTo>
                    <a:pt x="449" y="589"/>
                  </a:lnTo>
                  <a:lnTo>
                    <a:pt x="449" y="589"/>
                  </a:lnTo>
                  <a:lnTo>
                    <a:pt x="449" y="588"/>
                  </a:lnTo>
                  <a:lnTo>
                    <a:pt x="448" y="589"/>
                  </a:lnTo>
                  <a:lnTo>
                    <a:pt x="445" y="599"/>
                  </a:lnTo>
                  <a:lnTo>
                    <a:pt x="445" y="599"/>
                  </a:lnTo>
                  <a:lnTo>
                    <a:pt x="445" y="603"/>
                  </a:lnTo>
                  <a:lnTo>
                    <a:pt x="446" y="606"/>
                  </a:lnTo>
                  <a:lnTo>
                    <a:pt x="446" y="606"/>
                  </a:lnTo>
                  <a:lnTo>
                    <a:pt x="448" y="608"/>
                  </a:lnTo>
                  <a:lnTo>
                    <a:pt x="446" y="610"/>
                  </a:lnTo>
                  <a:lnTo>
                    <a:pt x="444" y="614"/>
                  </a:lnTo>
                  <a:lnTo>
                    <a:pt x="439" y="616"/>
                  </a:lnTo>
                  <a:lnTo>
                    <a:pt x="436" y="617"/>
                  </a:lnTo>
                  <a:lnTo>
                    <a:pt x="436" y="617"/>
                  </a:lnTo>
                  <a:lnTo>
                    <a:pt x="434" y="617"/>
                  </a:lnTo>
                  <a:lnTo>
                    <a:pt x="434" y="617"/>
                  </a:lnTo>
                  <a:lnTo>
                    <a:pt x="432" y="615"/>
                  </a:lnTo>
                  <a:lnTo>
                    <a:pt x="431" y="610"/>
                  </a:lnTo>
                  <a:lnTo>
                    <a:pt x="430" y="607"/>
                  </a:lnTo>
                  <a:lnTo>
                    <a:pt x="430" y="601"/>
                  </a:lnTo>
                  <a:lnTo>
                    <a:pt x="430" y="601"/>
                  </a:lnTo>
                  <a:lnTo>
                    <a:pt x="430" y="595"/>
                  </a:lnTo>
                  <a:lnTo>
                    <a:pt x="427" y="591"/>
                  </a:lnTo>
                  <a:lnTo>
                    <a:pt x="422" y="588"/>
                  </a:lnTo>
                  <a:lnTo>
                    <a:pt x="419" y="587"/>
                  </a:lnTo>
                  <a:lnTo>
                    <a:pt x="415" y="587"/>
                  </a:lnTo>
                  <a:lnTo>
                    <a:pt x="415" y="587"/>
                  </a:lnTo>
                  <a:lnTo>
                    <a:pt x="409" y="589"/>
                  </a:lnTo>
                  <a:lnTo>
                    <a:pt x="405" y="592"/>
                  </a:lnTo>
                  <a:lnTo>
                    <a:pt x="398" y="599"/>
                  </a:lnTo>
                  <a:lnTo>
                    <a:pt x="398" y="599"/>
                  </a:lnTo>
                  <a:lnTo>
                    <a:pt x="396" y="600"/>
                  </a:lnTo>
                  <a:lnTo>
                    <a:pt x="395" y="603"/>
                  </a:lnTo>
                  <a:lnTo>
                    <a:pt x="394" y="609"/>
                  </a:lnTo>
                  <a:lnTo>
                    <a:pt x="394" y="616"/>
                  </a:lnTo>
                  <a:lnTo>
                    <a:pt x="395" y="621"/>
                  </a:lnTo>
                  <a:lnTo>
                    <a:pt x="395" y="621"/>
                  </a:lnTo>
                  <a:lnTo>
                    <a:pt x="395" y="624"/>
                  </a:lnTo>
                  <a:lnTo>
                    <a:pt x="394" y="630"/>
                  </a:lnTo>
                  <a:lnTo>
                    <a:pt x="393" y="633"/>
                  </a:lnTo>
                  <a:lnTo>
                    <a:pt x="392" y="634"/>
                  </a:lnTo>
                  <a:lnTo>
                    <a:pt x="389" y="635"/>
                  </a:lnTo>
                  <a:lnTo>
                    <a:pt x="387" y="636"/>
                  </a:lnTo>
                  <a:lnTo>
                    <a:pt x="387" y="636"/>
                  </a:lnTo>
                  <a:lnTo>
                    <a:pt x="384" y="635"/>
                  </a:lnTo>
                  <a:lnTo>
                    <a:pt x="382" y="633"/>
                  </a:lnTo>
                  <a:lnTo>
                    <a:pt x="381" y="630"/>
                  </a:lnTo>
                  <a:lnTo>
                    <a:pt x="380" y="627"/>
                  </a:lnTo>
                  <a:lnTo>
                    <a:pt x="380" y="620"/>
                  </a:lnTo>
                  <a:lnTo>
                    <a:pt x="381" y="614"/>
                  </a:lnTo>
                  <a:lnTo>
                    <a:pt x="381" y="614"/>
                  </a:lnTo>
                  <a:lnTo>
                    <a:pt x="381" y="609"/>
                  </a:lnTo>
                  <a:lnTo>
                    <a:pt x="380" y="602"/>
                  </a:lnTo>
                  <a:lnTo>
                    <a:pt x="380" y="594"/>
                  </a:lnTo>
                  <a:lnTo>
                    <a:pt x="382" y="588"/>
                  </a:lnTo>
                  <a:lnTo>
                    <a:pt x="382" y="588"/>
                  </a:lnTo>
                  <a:lnTo>
                    <a:pt x="384" y="586"/>
                  </a:lnTo>
                  <a:lnTo>
                    <a:pt x="386" y="584"/>
                  </a:lnTo>
                  <a:lnTo>
                    <a:pt x="392" y="580"/>
                  </a:lnTo>
                  <a:lnTo>
                    <a:pt x="398" y="578"/>
                  </a:lnTo>
                  <a:lnTo>
                    <a:pt x="403" y="578"/>
                  </a:lnTo>
                  <a:lnTo>
                    <a:pt x="403" y="578"/>
                  </a:lnTo>
                  <a:lnTo>
                    <a:pt x="410" y="578"/>
                  </a:lnTo>
                  <a:lnTo>
                    <a:pt x="417" y="579"/>
                  </a:lnTo>
                  <a:lnTo>
                    <a:pt x="424" y="580"/>
                  </a:lnTo>
                  <a:lnTo>
                    <a:pt x="429" y="581"/>
                  </a:lnTo>
                  <a:lnTo>
                    <a:pt x="429" y="581"/>
                  </a:lnTo>
                  <a:close/>
                  <a:moveTo>
                    <a:pt x="359" y="557"/>
                  </a:moveTo>
                  <a:lnTo>
                    <a:pt x="359" y="557"/>
                  </a:lnTo>
                  <a:lnTo>
                    <a:pt x="367" y="552"/>
                  </a:lnTo>
                  <a:lnTo>
                    <a:pt x="376" y="548"/>
                  </a:lnTo>
                  <a:lnTo>
                    <a:pt x="384" y="544"/>
                  </a:lnTo>
                  <a:lnTo>
                    <a:pt x="386" y="544"/>
                  </a:lnTo>
                  <a:lnTo>
                    <a:pt x="388" y="545"/>
                  </a:lnTo>
                  <a:lnTo>
                    <a:pt x="388" y="545"/>
                  </a:lnTo>
                  <a:lnTo>
                    <a:pt x="393" y="549"/>
                  </a:lnTo>
                  <a:lnTo>
                    <a:pt x="399" y="553"/>
                  </a:lnTo>
                  <a:lnTo>
                    <a:pt x="405" y="556"/>
                  </a:lnTo>
                  <a:lnTo>
                    <a:pt x="410" y="558"/>
                  </a:lnTo>
                  <a:lnTo>
                    <a:pt x="410" y="558"/>
                  </a:lnTo>
                  <a:lnTo>
                    <a:pt x="412" y="558"/>
                  </a:lnTo>
                  <a:lnTo>
                    <a:pt x="413" y="560"/>
                  </a:lnTo>
                  <a:lnTo>
                    <a:pt x="412" y="564"/>
                  </a:lnTo>
                  <a:lnTo>
                    <a:pt x="408" y="569"/>
                  </a:lnTo>
                  <a:lnTo>
                    <a:pt x="406" y="570"/>
                  </a:lnTo>
                  <a:lnTo>
                    <a:pt x="406" y="570"/>
                  </a:lnTo>
                  <a:lnTo>
                    <a:pt x="402" y="571"/>
                  </a:lnTo>
                  <a:lnTo>
                    <a:pt x="398" y="570"/>
                  </a:lnTo>
                  <a:lnTo>
                    <a:pt x="385" y="569"/>
                  </a:lnTo>
                  <a:lnTo>
                    <a:pt x="385" y="569"/>
                  </a:lnTo>
                  <a:lnTo>
                    <a:pt x="380" y="567"/>
                  </a:lnTo>
                  <a:lnTo>
                    <a:pt x="378" y="566"/>
                  </a:lnTo>
                  <a:lnTo>
                    <a:pt x="377" y="564"/>
                  </a:lnTo>
                  <a:lnTo>
                    <a:pt x="376" y="564"/>
                  </a:lnTo>
                  <a:lnTo>
                    <a:pt x="376" y="564"/>
                  </a:lnTo>
                  <a:lnTo>
                    <a:pt x="367" y="566"/>
                  </a:lnTo>
                  <a:lnTo>
                    <a:pt x="358" y="570"/>
                  </a:lnTo>
                  <a:lnTo>
                    <a:pt x="358" y="570"/>
                  </a:lnTo>
                  <a:lnTo>
                    <a:pt x="353" y="571"/>
                  </a:lnTo>
                  <a:lnTo>
                    <a:pt x="349" y="571"/>
                  </a:lnTo>
                  <a:lnTo>
                    <a:pt x="345" y="570"/>
                  </a:lnTo>
                  <a:lnTo>
                    <a:pt x="344" y="569"/>
                  </a:lnTo>
                  <a:lnTo>
                    <a:pt x="344" y="566"/>
                  </a:lnTo>
                  <a:lnTo>
                    <a:pt x="344" y="566"/>
                  </a:lnTo>
                  <a:lnTo>
                    <a:pt x="344" y="563"/>
                  </a:lnTo>
                  <a:lnTo>
                    <a:pt x="346" y="560"/>
                  </a:lnTo>
                  <a:lnTo>
                    <a:pt x="359" y="557"/>
                  </a:lnTo>
                  <a:lnTo>
                    <a:pt x="359" y="557"/>
                  </a:lnTo>
                  <a:close/>
                  <a:moveTo>
                    <a:pt x="1602" y="612"/>
                  </a:moveTo>
                  <a:lnTo>
                    <a:pt x="1602" y="612"/>
                  </a:lnTo>
                  <a:lnTo>
                    <a:pt x="1606" y="608"/>
                  </a:lnTo>
                  <a:lnTo>
                    <a:pt x="1610" y="602"/>
                  </a:lnTo>
                  <a:lnTo>
                    <a:pt x="1618" y="589"/>
                  </a:lnTo>
                  <a:lnTo>
                    <a:pt x="1618" y="589"/>
                  </a:lnTo>
                  <a:lnTo>
                    <a:pt x="1623" y="585"/>
                  </a:lnTo>
                  <a:lnTo>
                    <a:pt x="1628" y="581"/>
                  </a:lnTo>
                  <a:lnTo>
                    <a:pt x="1632" y="580"/>
                  </a:lnTo>
                  <a:lnTo>
                    <a:pt x="1636" y="581"/>
                  </a:lnTo>
                  <a:lnTo>
                    <a:pt x="1636" y="581"/>
                  </a:lnTo>
                  <a:lnTo>
                    <a:pt x="1638" y="583"/>
                  </a:lnTo>
                  <a:lnTo>
                    <a:pt x="1640" y="584"/>
                  </a:lnTo>
                  <a:lnTo>
                    <a:pt x="1645" y="591"/>
                  </a:lnTo>
                  <a:lnTo>
                    <a:pt x="1653" y="603"/>
                  </a:lnTo>
                  <a:lnTo>
                    <a:pt x="1653" y="603"/>
                  </a:lnTo>
                  <a:lnTo>
                    <a:pt x="1654" y="605"/>
                  </a:lnTo>
                  <a:lnTo>
                    <a:pt x="1656" y="606"/>
                  </a:lnTo>
                  <a:lnTo>
                    <a:pt x="1659" y="605"/>
                  </a:lnTo>
                  <a:lnTo>
                    <a:pt x="1666" y="601"/>
                  </a:lnTo>
                  <a:lnTo>
                    <a:pt x="1666" y="601"/>
                  </a:lnTo>
                  <a:lnTo>
                    <a:pt x="1679" y="634"/>
                  </a:lnTo>
                  <a:lnTo>
                    <a:pt x="1679" y="634"/>
                  </a:lnTo>
                  <a:lnTo>
                    <a:pt x="1671" y="631"/>
                  </a:lnTo>
                  <a:lnTo>
                    <a:pt x="1671" y="631"/>
                  </a:lnTo>
                  <a:lnTo>
                    <a:pt x="1661" y="630"/>
                  </a:lnTo>
                  <a:lnTo>
                    <a:pt x="1653" y="630"/>
                  </a:lnTo>
                  <a:lnTo>
                    <a:pt x="1645" y="633"/>
                  </a:lnTo>
                  <a:lnTo>
                    <a:pt x="1643" y="635"/>
                  </a:lnTo>
                  <a:lnTo>
                    <a:pt x="1640" y="636"/>
                  </a:lnTo>
                  <a:lnTo>
                    <a:pt x="1640" y="636"/>
                  </a:lnTo>
                  <a:lnTo>
                    <a:pt x="1638" y="638"/>
                  </a:lnTo>
                  <a:lnTo>
                    <a:pt x="1635" y="639"/>
                  </a:lnTo>
                  <a:lnTo>
                    <a:pt x="1628" y="641"/>
                  </a:lnTo>
                  <a:lnTo>
                    <a:pt x="1613" y="639"/>
                  </a:lnTo>
                  <a:lnTo>
                    <a:pt x="1613" y="639"/>
                  </a:lnTo>
                  <a:lnTo>
                    <a:pt x="1607" y="642"/>
                  </a:lnTo>
                  <a:lnTo>
                    <a:pt x="1602" y="644"/>
                  </a:lnTo>
                  <a:lnTo>
                    <a:pt x="1597" y="646"/>
                  </a:lnTo>
                  <a:lnTo>
                    <a:pt x="1595" y="646"/>
                  </a:lnTo>
                  <a:lnTo>
                    <a:pt x="1595" y="645"/>
                  </a:lnTo>
                  <a:lnTo>
                    <a:pt x="1595" y="645"/>
                  </a:lnTo>
                  <a:lnTo>
                    <a:pt x="1596" y="637"/>
                  </a:lnTo>
                  <a:lnTo>
                    <a:pt x="1597" y="631"/>
                  </a:lnTo>
                  <a:lnTo>
                    <a:pt x="1596" y="629"/>
                  </a:lnTo>
                  <a:lnTo>
                    <a:pt x="1595" y="628"/>
                  </a:lnTo>
                  <a:lnTo>
                    <a:pt x="1595" y="628"/>
                  </a:lnTo>
                  <a:lnTo>
                    <a:pt x="1593" y="626"/>
                  </a:lnTo>
                  <a:lnTo>
                    <a:pt x="1593" y="626"/>
                  </a:lnTo>
                  <a:lnTo>
                    <a:pt x="1593" y="623"/>
                  </a:lnTo>
                  <a:lnTo>
                    <a:pt x="1595" y="619"/>
                  </a:lnTo>
                  <a:lnTo>
                    <a:pt x="1599" y="614"/>
                  </a:lnTo>
                  <a:lnTo>
                    <a:pt x="1602" y="612"/>
                  </a:lnTo>
                  <a:lnTo>
                    <a:pt x="1602" y="612"/>
                  </a:lnTo>
                  <a:close/>
                  <a:moveTo>
                    <a:pt x="356" y="329"/>
                  </a:moveTo>
                  <a:lnTo>
                    <a:pt x="356" y="329"/>
                  </a:lnTo>
                  <a:lnTo>
                    <a:pt x="362" y="332"/>
                  </a:lnTo>
                  <a:lnTo>
                    <a:pt x="366" y="335"/>
                  </a:lnTo>
                  <a:lnTo>
                    <a:pt x="372" y="336"/>
                  </a:lnTo>
                  <a:lnTo>
                    <a:pt x="379" y="336"/>
                  </a:lnTo>
                  <a:lnTo>
                    <a:pt x="379" y="336"/>
                  </a:lnTo>
                  <a:lnTo>
                    <a:pt x="387" y="336"/>
                  </a:lnTo>
                  <a:lnTo>
                    <a:pt x="394" y="336"/>
                  </a:lnTo>
                  <a:lnTo>
                    <a:pt x="402" y="337"/>
                  </a:lnTo>
                  <a:lnTo>
                    <a:pt x="402" y="337"/>
                  </a:lnTo>
                  <a:lnTo>
                    <a:pt x="401" y="343"/>
                  </a:lnTo>
                  <a:lnTo>
                    <a:pt x="400" y="348"/>
                  </a:lnTo>
                  <a:lnTo>
                    <a:pt x="399" y="349"/>
                  </a:lnTo>
                  <a:lnTo>
                    <a:pt x="398" y="350"/>
                  </a:lnTo>
                  <a:lnTo>
                    <a:pt x="398" y="350"/>
                  </a:lnTo>
                  <a:lnTo>
                    <a:pt x="389" y="352"/>
                  </a:lnTo>
                  <a:lnTo>
                    <a:pt x="386" y="355"/>
                  </a:lnTo>
                  <a:lnTo>
                    <a:pt x="384" y="357"/>
                  </a:lnTo>
                  <a:lnTo>
                    <a:pt x="384" y="357"/>
                  </a:lnTo>
                  <a:lnTo>
                    <a:pt x="381" y="360"/>
                  </a:lnTo>
                  <a:lnTo>
                    <a:pt x="378" y="363"/>
                  </a:lnTo>
                  <a:lnTo>
                    <a:pt x="374" y="364"/>
                  </a:lnTo>
                  <a:lnTo>
                    <a:pt x="373" y="364"/>
                  </a:lnTo>
                  <a:lnTo>
                    <a:pt x="373" y="363"/>
                  </a:lnTo>
                  <a:lnTo>
                    <a:pt x="373" y="363"/>
                  </a:lnTo>
                  <a:lnTo>
                    <a:pt x="374" y="356"/>
                  </a:lnTo>
                  <a:lnTo>
                    <a:pt x="374" y="350"/>
                  </a:lnTo>
                  <a:lnTo>
                    <a:pt x="373" y="349"/>
                  </a:lnTo>
                  <a:lnTo>
                    <a:pt x="372" y="346"/>
                  </a:lnTo>
                  <a:lnTo>
                    <a:pt x="372" y="346"/>
                  </a:lnTo>
                  <a:lnTo>
                    <a:pt x="367" y="344"/>
                  </a:lnTo>
                  <a:lnTo>
                    <a:pt x="364" y="343"/>
                  </a:lnTo>
                  <a:lnTo>
                    <a:pt x="360" y="343"/>
                  </a:lnTo>
                  <a:lnTo>
                    <a:pt x="356" y="345"/>
                  </a:lnTo>
                  <a:lnTo>
                    <a:pt x="356" y="345"/>
                  </a:lnTo>
                  <a:lnTo>
                    <a:pt x="352" y="349"/>
                  </a:lnTo>
                  <a:lnTo>
                    <a:pt x="349" y="350"/>
                  </a:lnTo>
                  <a:lnTo>
                    <a:pt x="346" y="349"/>
                  </a:lnTo>
                  <a:lnTo>
                    <a:pt x="344" y="344"/>
                  </a:lnTo>
                  <a:lnTo>
                    <a:pt x="344" y="344"/>
                  </a:lnTo>
                  <a:lnTo>
                    <a:pt x="343" y="342"/>
                  </a:lnTo>
                  <a:lnTo>
                    <a:pt x="343" y="342"/>
                  </a:lnTo>
                  <a:lnTo>
                    <a:pt x="356" y="329"/>
                  </a:lnTo>
                  <a:lnTo>
                    <a:pt x="356" y="329"/>
                  </a:lnTo>
                  <a:close/>
                  <a:moveTo>
                    <a:pt x="272" y="906"/>
                  </a:moveTo>
                  <a:lnTo>
                    <a:pt x="272" y="906"/>
                  </a:lnTo>
                  <a:lnTo>
                    <a:pt x="276" y="909"/>
                  </a:lnTo>
                  <a:lnTo>
                    <a:pt x="279" y="913"/>
                  </a:lnTo>
                  <a:lnTo>
                    <a:pt x="281" y="914"/>
                  </a:lnTo>
                  <a:lnTo>
                    <a:pt x="284" y="915"/>
                  </a:lnTo>
                  <a:lnTo>
                    <a:pt x="286" y="915"/>
                  </a:lnTo>
                  <a:lnTo>
                    <a:pt x="288" y="913"/>
                  </a:lnTo>
                  <a:lnTo>
                    <a:pt x="288" y="913"/>
                  </a:lnTo>
                  <a:lnTo>
                    <a:pt x="294" y="906"/>
                  </a:lnTo>
                  <a:lnTo>
                    <a:pt x="298" y="905"/>
                  </a:lnTo>
                  <a:lnTo>
                    <a:pt x="302" y="905"/>
                  </a:lnTo>
                  <a:lnTo>
                    <a:pt x="302" y="905"/>
                  </a:lnTo>
                  <a:lnTo>
                    <a:pt x="308" y="905"/>
                  </a:lnTo>
                  <a:lnTo>
                    <a:pt x="312" y="908"/>
                  </a:lnTo>
                  <a:lnTo>
                    <a:pt x="319" y="915"/>
                  </a:lnTo>
                  <a:lnTo>
                    <a:pt x="319" y="915"/>
                  </a:lnTo>
                  <a:lnTo>
                    <a:pt x="330" y="924"/>
                  </a:lnTo>
                  <a:lnTo>
                    <a:pt x="336" y="929"/>
                  </a:lnTo>
                  <a:lnTo>
                    <a:pt x="339" y="930"/>
                  </a:lnTo>
                  <a:lnTo>
                    <a:pt x="342" y="930"/>
                  </a:lnTo>
                  <a:lnTo>
                    <a:pt x="342" y="930"/>
                  </a:lnTo>
                  <a:lnTo>
                    <a:pt x="346" y="930"/>
                  </a:lnTo>
                  <a:lnTo>
                    <a:pt x="352" y="933"/>
                  </a:lnTo>
                  <a:lnTo>
                    <a:pt x="357" y="935"/>
                  </a:lnTo>
                  <a:lnTo>
                    <a:pt x="359" y="935"/>
                  </a:lnTo>
                  <a:lnTo>
                    <a:pt x="360" y="935"/>
                  </a:lnTo>
                  <a:lnTo>
                    <a:pt x="360" y="935"/>
                  </a:lnTo>
                  <a:lnTo>
                    <a:pt x="365" y="934"/>
                  </a:lnTo>
                  <a:lnTo>
                    <a:pt x="369" y="935"/>
                  </a:lnTo>
                  <a:lnTo>
                    <a:pt x="376" y="938"/>
                  </a:lnTo>
                  <a:lnTo>
                    <a:pt x="376" y="938"/>
                  </a:lnTo>
                  <a:lnTo>
                    <a:pt x="380" y="941"/>
                  </a:lnTo>
                  <a:lnTo>
                    <a:pt x="385" y="944"/>
                  </a:lnTo>
                  <a:lnTo>
                    <a:pt x="387" y="946"/>
                  </a:lnTo>
                  <a:lnTo>
                    <a:pt x="389" y="950"/>
                  </a:lnTo>
                  <a:lnTo>
                    <a:pt x="391" y="953"/>
                  </a:lnTo>
                  <a:lnTo>
                    <a:pt x="391" y="957"/>
                  </a:lnTo>
                  <a:lnTo>
                    <a:pt x="391" y="957"/>
                  </a:lnTo>
                  <a:lnTo>
                    <a:pt x="391" y="960"/>
                  </a:lnTo>
                  <a:lnTo>
                    <a:pt x="392" y="964"/>
                  </a:lnTo>
                  <a:lnTo>
                    <a:pt x="395" y="967"/>
                  </a:lnTo>
                  <a:lnTo>
                    <a:pt x="399" y="971"/>
                  </a:lnTo>
                  <a:lnTo>
                    <a:pt x="403" y="973"/>
                  </a:lnTo>
                  <a:lnTo>
                    <a:pt x="403" y="973"/>
                  </a:lnTo>
                  <a:lnTo>
                    <a:pt x="405" y="973"/>
                  </a:lnTo>
                  <a:lnTo>
                    <a:pt x="405" y="973"/>
                  </a:lnTo>
                  <a:lnTo>
                    <a:pt x="413" y="979"/>
                  </a:lnTo>
                  <a:lnTo>
                    <a:pt x="421" y="986"/>
                  </a:lnTo>
                  <a:lnTo>
                    <a:pt x="421" y="986"/>
                  </a:lnTo>
                  <a:lnTo>
                    <a:pt x="424" y="990"/>
                  </a:lnTo>
                  <a:lnTo>
                    <a:pt x="430" y="991"/>
                  </a:lnTo>
                  <a:lnTo>
                    <a:pt x="435" y="993"/>
                  </a:lnTo>
                  <a:lnTo>
                    <a:pt x="437" y="994"/>
                  </a:lnTo>
                  <a:lnTo>
                    <a:pt x="437" y="994"/>
                  </a:lnTo>
                  <a:lnTo>
                    <a:pt x="439" y="996"/>
                  </a:lnTo>
                  <a:lnTo>
                    <a:pt x="442" y="999"/>
                  </a:lnTo>
                  <a:lnTo>
                    <a:pt x="445" y="1000"/>
                  </a:lnTo>
                  <a:lnTo>
                    <a:pt x="450" y="998"/>
                  </a:lnTo>
                  <a:lnTo>
                    <a:pt x="450" y="998"/>
                  </a:lnTo>
                  <a:lnTo>
                    <a:pt x="452" y="996"/>
                  </a:lnTo>
                  <a:lnTo>
                    <a:pt x="455" y="994"/>
                  </a:lnTo>
                  <a:lnTo>
                    <a:pt x="457" y="990"/>
                  </a:lnTo>
                  <a:lnTo>
                    <a:pt x="457" y="987"/>
                  </a:lnTo>
                  <a:lnTo>
                    <a:pt x="457" y="986"/>
                  </a:lnTo>
                  <a:lnTo>
                    <a:pt x="457" y="986"/>
                  </a:lnTo>
                  <a:lnTo>
                    <a:pt x="462" y="985"/>
                  </a:lnTo>
                  <a:lnTo>
                    <a:pt x="466" y="986"/>
                  </a:lnTo>
                  <a:lnTo>
                    <a:pt x="470" y="987"/>
                  </a:lnTo>
                  <a:lnTo>
                    <a:pt x="470" y="987"/>
                  </a:lnTo>
                  <a:lnTo>
                    <a:pt x="473" y="991"/>
                  </a:lnTo>
                  <a:lnTo>
                    <a:pt x="475" y="996"/>
                  </a:lnTo>
                  <a:lnTo>
                    <a:pt x="478" y="1001"/>
                  </a:lnTo>
                  <a:lnTo>
                    <a:pt x="480" y="1005"/>
                  </a:lnTo>
                  <a:lnTo>
                    <a:pt x="480" y="1005"/>
                  </a:lnTo>
                  <a:lnTo>
                    <a:pt x="482" y="1008"/>
                  </a:lnTo>
                  <a:lnTo>
                    <a:pt x="485" y="1014"/>
                  </a:lnTo>
                  <a:lnTo>
                    <a:pt x="486" y="1022"/>
                  </a:lnTo>
                  <a:lnTo>
                    <a:pt x="485" y="1026"/>
                  </a:lnTo>
                  <a:lnTo>
                    <a:pt x="484" y="1029"/>
                  </a:lnTo>
                  <a:lnTo>
                    <a:pt x="484" y="1029"/>
                  </a:lnTo>
                  <a:lnTo>
                    <a:pt x="482" y="1036"/>
                  </a:lnTo>
                  <a:lnTo>
                    <a:pt x="481" y="1043"/>
                  </a:lnTo>
                  <a:lnTo>
                    <a:pt x="480" y="1048"/>
                  </a:lnTo>
                  <a:lnTo>
                    <a:pt x="479" y="1049"/>
                  </a:lnTo>
                  <a:lnTo>
                    <a:pt x="478" y="1049"/>
                  </a:lnTo>
                  <a:lnTo>
                    <a:pt x="478" y="1049"/>
                  </a:lnTo>
                  <a:lnTo>
                    <a:pt x="477" y="1050"/>
                  </a:lnTo>
                  <a:lnTo>
                    <a:pt x="475" y="1051"/>
                  </a:lnTo>
                  <a:lnTo>
                    <a:pt x="472" y="1055"/>
                  </a:lnTo>
                  <a:lnTo>
                    <a:pt x="469" y="1060"/>
                  </a:lnTo>
                  <a:lnTo>
                    <a:pt x="465" y="1064"/>
                  </a:lnTo>
                  <a:lnTo>
                    <a:pt x="465" y="1064"/>
                  </a:lnTo>
                  <a:lnTo>
                    <a:pt x="459" y="1067"/>
                  </a:lnTo>
                  <a:lnTo>
                    <a:pt x="452" y="1072"/>
                  </a:lnTo>
                  <a:lnTo>
                    <a:pt x="448" y="1079"/>
                  </a:lnTo>
                  <a:lnTo>
                    <a:pt x="446" y="1081"/>
                  </a:lnTo>
                  <a:lnTo>
                    <a:pt x="445" y="1083"/>
                  </a:lnTo>
                  <a:lnTo>
                    <a:pt x="445" y="1083"/>
                  </a:lnTo>
                  <a:lnTo>
                    <a:pt x="450" y="1094"/>
                  </a:lnTo>
                  <a:lnTo>
                    <a:pt x="452" y="1101"/>
                  </a:lnTo>
                  <a:lnTo>
                    <a:pt x="453" y="1105"/>
                  </a:lnTo>
                  <a:lnTo>
                    <a:pt x="453" y="1107"/>
                  </a:lnTo>
                  <a:lnTo>
                    <a:pt x="453" y="1107"/>
                  </a:lnTo>
                  <a:lnTo>
                    <a:pt x="450" y="1112"/>
                  </a:lnTo>
                  <a:lnTo>
                    <a:pt x="445" y="1117"/>
                  </a:lnTo>
                  <a:lnTo>
                    <a:pt x="443" y="1123"/>
                  </a:lnTo>
                  <a:lnTo>
                    <a:pt x="442" y="1127"/>
                  </a:lnTo>
                  <a:lnTo>
                    <a:pt x="442" y="1130"/>
                  </a:lnTo>
                  <a:lnTo>
                    <a:pt x="442" y="1130"/>
                  </a:lnTo>
                  <a:lnTo>
                    <a:pt x="444" y="1134"/>
                  </a:lnTo>
                  <a:lnTo>
                    <a:pt x="446" y="1137"/>
                  </a:lnTo>
                  <a:lnTo>
                    <a:pt x="455" y="1142"/>
                  </a:lnTo>
                  <a:lnTo>
                    <a:pt x="462" y="1146"/>
                  </a:lnTo>
                  <a:lnTo>
                    <a:pt x="464" y="1149"/>
                  </a:lnTo>
                  <a:lnTo>
                    <a:pt x="465" y="1152"/>
                  </a:lnTo>
                  <a:lnTo>
                    <a:pt x="465" y="1152"/>
                  </a:lnTo>
                  <a:lnTo>
                    <a:pt x="467" y="1160"/>
                  </a:lnTo>
                  <a:lnTo>
                    <a:pt x="472" y="1171"/>
                  </a:lnTo>
                  <a:lnTo>
                    <a:pt x="478" y="1181"/>
                  </a:lnTo>
                  <a:lnTo>
                    <a:pt x="480" y="1190"/>
                  </a:lnTo>
                  <a:lnTo>
                    <a:pt x="480" y="1190"/>
                  </a:lnTo>
                  <a:lnTo>
                    <a:pt x="481" y="1193"/>
                  </a:lnTo>
                  <a:lnTo>
                    <a:pt x="484" y="1196"/>
                  </a:lnTo>
                  <a:lnTo>
                    <a:pt x="489" y="1203"/>
                  </a:lnTo>
                  <a:lnTo>
                    <a:pt x="495" y="1212"/>
                  </a:lnTo>
                  <a:lnTo>
                    <a:pt x="496" y="1216"/>
                  </a:lnTo>
                  <a:lnTo>
                    <a:pt x="498" y="1221"/>
                  </a:lnTo>
                  <a:lnTo>
                    <a:pt x="498" y="1221"/>
                  </a:lnTo>
                  <a:lnTo>
                    <a:pt x="499" y="1226"/>
                  </a:lnTo>
                  <a:lnTo>
                    <a:pt x="501" y="1229"/>
                  </a:lnTo>
                  <a:lnTo>
                    <a:pt x="505" y="1233"/>
                  </a:lnTo>
                  <a:lnTo>
                    <a:pt x="509" y="1236"/>
                  </a:lnTo>
                  <a:lnTo>
                    <a:pt x="517" y="1241"/>
                  </a:lnTo>
                  <a:lnTo>
                    <a:pt x="523" y="1242"/>
                  </a:lnTo>
                  <a:lnTo>
                    <a:pt x="523" y="1242"/>
                  </a:lnTo>
                  <a:lnTo>
                    <a:pt x="528" y="1244"/>
                  </a:lnTo>
                  <a:lnTo>
                    <a:pt x="532" y="1248"/>
                  </a:lnTo>
                  <a:lnTo>
                    <a:pt x="537" y="1251"/>
                  </a:lnTo>
                  <a:lnTo>
                    <a:pt x="543" y="1253"/>
                  </a:lnTo>
                  <a:lnTo>
                    <a:pt x="543" y="1253"/>
                  </a:lnTo>
                  <a:lnTo>
                    <a:pt x="546" y="1257"/>
                  </a:lnTo>
                  <a:lnTo>
                    <a:pt x="551" y="1260"/>
                  </a:lnTo>
                  <a:lnTo>
                    <a:pt x="555" y="1264"/>
                  </a:lnTo>
                  <a:lnTo>
                    <a:pt x="558" y="1270"/>
                  </a:lnTo>
                  <a:lnTo>
                    <a:pt x="558" y="1270"/>
                  </a:lnTo>
                  <a:lnTo>
                    <a:pt x="560" y="1276"/>
                  </a:lnTo>
                  <a:lnTo>
                    <a:pt x="562" y="1281"/>
                  </a:lnTo>
                  <a:lnTo>
                    <a:pt x="562" y="1290"/>
                  </a:lnTo>
                  <a:lnTo>
                    <a:pt x="562" y="1290"/>
                  </a:lnTo>
                  <a:lnTo>
                    <a:pt x="560" y="1308"/>
                  </a:lnTo>
                  <a:lnTo>
                    <a:pt x="557" y="1336"/>
                  </a:lnTo>
                  <a:lnTo>
                    <a:pt x="557" y="1336"/>
                  </a:lnTo>
                  <a:lnTo>
                    <a:pt x="556" y="1348"/>
                  </a:lnTo>
                  <a:lnTo>
                    <a:pt x="557" y="1357"/>
                  </a:lnTo>
                  <a:lnTo>
                    <a:pt x="557" y="1365"/>
                  </a:lnTo>
                  <a:lnTo>
                    <a:pt x="557" y="1367"/>
                  </a:lnTo>
                  <a:lnTo>
                    <a:pt x="555" y="1370"/>
                  </a:lnTo>
                  <a:lnTo>
                    <a:pt x="555" y="1370"/>
                  </a:lnTo>
                  <a:lnTo>
                    <a:pt x="551" y="1373"/>
                  </a:lnTo>
                  <a:lnTo>
                    <a:pt x="548" y="1377"/>
                  </a:lnTo>
                  <a:lnTo>
                    <a:pt x="545" y="1380"/>
                  </a:lnTo>
                  <a:lnTo>
                    <a:pt x="546" y="1381"/>
                  </a:lnTo>
                  <a:lnTo>
                    <a:pt x="548" y="1384"/>
                  </a:lnTo>
                  <a:lnTo>
                    <a:pt x="548" y="1384"/>
                  </a:lnTo>
                  <a:lnTo>
                    <a:pt x="549" y="1386"/>
                  </a:lnTo>
                  <a:lnTo>
                    <a:pt x="549" y="1387"/>
                  </a:lnTo>
                  <a:lnTo>
                    <a:pt x="546" y="1391"/>
                  </a:lnTo>
                  <a:lnTo>
                    <a:pt x="543" y="1393"/>
                  </a:lnTo>
                  <a:lnTo>
                    <a:pt x="542" y="1395"/>
                  </a:lnTo>
                  <a:lnTo>
                    <a:pt x="542" y="1395"/>
                  </a:lnTo>
                  <a:lnTo>
                    <a:pt x="544" y="1406"/>
                  </a:lnTo>
                  <a:lnTo>
                    <a:pt x="546" y="1413"/>
                  </a:lnTo>
                  <a:lnTo>
                    <a:pt x="546" y="1416"/>
                  </a:lnTo>
                  <a:lnTo>
                    <a:pt x="545" y="1419"/>
                  </a:lnTo>
                  <a:lnTo>
                    <a:pt x="545" y="1419"/>
                  </a:lnTo>
                  <a:lnTo>
                    <a:pt x="541" y="1429"/>
                  </a:lnTo>
                  <a:lnTo>
                    <a:pt x="536" y="1440"/>
                  </a:lnTo>
                  <a:lnTo>
                    <a:pt x="536" y="1440"/>
                  </a:lnTo>
                  <a:lnTo>
                    <a:pt x="531" y="1448"/>
                  </a:lnTo>
                  <a:lnTo>
                    <a:pt x="529" y="1452"/>
                  </a:lnTo>
                  <a:lnTo>
                    <a:pt x="529" y="1458"/>
                  </a:lnTo>
                  <a:lnTo>
                    <a:pt x="529" y="1458"/>
                  </a:lnTo>
                  <a:lnTo>
                    <a:pt x="529" y="1460"/>
                  </a:lnTo>
                  <a:lnTo>
                    <a:pt x="529" y="1463"/>
                  </a:lnTo>
                  <a:lnTo>
                    <a:pt x="525" y="1465"/>
                  </a:lnTo>
                  <a:lnTo>
                    <a:pt x="523" y="1467"/>
                  </a:lnTo>
                  <a:lnTo>
                    <a:pt x="522" y="1469"/>
                  </a:lnTo>
                  <a:lnTo>
                    <a:pt x="522" y="1471"/>
                  </a:lnTo>
                  <a:lnTo>
                    <a:pt x="522" y="1471"/>
                  </a:lnTo>
                  <a:lnTo>
                    <a:pt x="522" y="1474"/>
                  </a:lnTo>
                  <a:lnTo>
                    <a:pt x="523" y="1476"/>
                  </a:lnTo>
                  <a:lnTo>
                    <a:pt x="525" y="1478"/>
                  </a:lnTo>
                  <a:lnTo>
                    <a:pt x="528" y="1480"/>
                  </a:lnTo>
                  <a:lnTo>
                    <a:pt x="528" y="1483"/>
                  </a:lnTo>
                  <a:lnTo>
                    <a:pt x="528" y="1486"/>
                  </a:lnTo>
                  <a:lnTo>
                    <a:pt x="528" y="1486"/>
                  </a:lnTo>
                  <a:lnTo>
                    <a:pt x="527" y="1492"/>
                  </a:lnTo>
                  <a:lnTo>
                    <a:pt x="524" y="1497"/>
                  </a:lnTo>
                  <a:lnTo>
                    <a:pt x="522" y="1501"/>
                  </a:lnTo>
                  <a:lnTo>
                    <a:pt x="522" y="1506"/>
                  </a:lnTo>
                  <a:lnTo>
                    <a:pt x="522" y="1506"/>
                  </a:lnTo>
                  <a:lnTo>
                    <a:pt x="522" y="1512"/>
                  </a:lnTo>
                  <a:lnTo>
                    <a:pt x="524" y="1517"/>
                  </a:lnTo>
                  <a:lnTo>
                    <a:pt x="527" y="1526"/>
                  </a:lnTo>
                  <a:lnTo>
                    <a:pt x="527" y="1526"/>
                  </a:lnTo>
                  <a:lnTo>
                    <a:pt x="525" y="1528"/>
                  </a:lnTo>
                  <a:lnTo>
                    <a:pt x="523" y="1533"/>
                  </a:lnTo>
                  <a:lnTo>
                    <a:pt x="520" y="1538"/>
                  </a:lnTo>
                  <a:lnTo>
                    <a:pt x="515" y="1544"/>
                  </a:lnTo>
                  <a:lnTo>
                    <a:pt x="515" y="1544"/>
                  </a:lnTo>
                  <a:lnTo>
                    <a:pt x="508" y="1553"/>
                  </a:lnTo>
                  <a:lnTo>
                    <a:pt x="506" y="1557"/>
                  </a:lnTo>
                  <a:lnTo>
                    <a:pt x="506" y="1560"/>
                  </a:lnTo>
                  <a:lnTo>
                    <a:pt x="506" y="1560"/>
                  </a:lnTo>
                  <a:lnTo>
                    <a:pt x="507" y="1564"/>
                  </a:lnTo>
                  <a:lnTo>
                    <a:pt x="509" y="1567"/>
                  </a:lnTo>
                  <a:lnTo>
                    <a:pt x="512" y="1570"/>
                  </a:lnTo>
                  <a:lnTo>
                    <a:pt x="512" y="1572"/>
                  </a:lnTo>
                  <a:lnTo>
                    <a:pt x="512" y="1572"/>
                  </a:lnTo>
                  <a:lnTo>
                    <a:pt x="507" y="1580"/>
                  </a:lnTo>
                  <a:lnTo>
                    <a:pt x="505" y="1585"/>
                  </a:lnTo>
                  <a:lnTo>
                    <a:pt x="503" y="1591"/>
                  </a:lnTo>
                  <a:lnTo>
                    <a:pt x="503" y="1591"/>
                  </a:lnTo>
                  <a:lnTo>
                    <a:pt x="505" y="1593"/>
                  </a:lnTo>
                  <a:lnTo>
                    <a:pt x="506" y="1594"/>
                  </a:lnTo>
                  <a:lnTo>
                    <a:pt x="509" y="1595"/>
                  </a:lnTo>
                  <a:lnTo>
                    <a:pt x="513" y="1597"/>
                  </a:lnTo>
                  <a:lnTo>
                    <a:pt x="514" y="1598"/>
                  </a:lnTo>
                  <a:lnTo>
                    <a:pt x="515" y="1599"/>
                  </a:lnTo>
                  <a:lnTo>
                    <a:pt x="515" y="1599"/>
                  </a:lnTo>
                  <a:lnTo>
                    <a:pt x="515" y="1600"/>
                  </a:lnTo>
                  <a:lnTo>
                    <a:pt x="514" y="1602"/>
                  </a:lnTo>
                  <a:lnTo>
                    <a:pt x="510" y="1605"/>
                  </a:lnTo>
                  <a:lnTo>
                    <a:pt x="508" y="1608"/>
                  </a:lnTo>
                  <a:lnTo>
                    <a:pt x="508" y="1609"/>
                  </a:lnTo>
                  <a:lnTo>
                    <a:pt x="509" y="1612"/>
                  </a:lnTo>
                  <a:lnTo>
                    <a:pt x="509" y="1612"/>
                  </a:lnTo>
                  <a:lnTo>
                    <a:pt x="514" y="1614"/>
                  </a:lnTo>
                  <a:lnTo>
                    <a:pt x="517" y="1616"/>
                  </a:lnTo>
                  <a:lnTo>
                    <a:pt x="519" y="1617"/>
                  </a:lnTo>
                  <a:lnTo>
                    <a:pt x="520" y="1620"/>
                  </a:lnTo>
                  <a:lnTo>
                    <a:pt x="520" y="1622"/>
                  </a:lnTo>
                  <a:lnTo>
                    <a:pt x="520" y="1626"/>
                  </a:lnTo>
                  <a:lnTo>
                    <a:pt x="520" y="1626"/>
                  </a:lnTo>
                  <a:lnTo>
                    <a:pt x="520" y="1627"/>
                  </a:lnTo>
                  <a:lnTo>
                    <a:pt x="520" y="1627"/>
                  </a:lnTo>
                  <a:lnTo>
                    <a:pt x="496" y="1613"/>
                  </a:lnTo>
                  <a:lnTo>
                    <a:pt x="473" y="1598"/>
                  </a:lnTo>
                  <a:lnTo>
                    <a:pt x="450" y="1583"/>
                  </a:lnTo>
                  <a:lnTo>
                    <a:pt x="427" y="1566"/>
                  </a:lnTo>
                  <a:lnTo>
                    <a:pt x="406" y="1549"/>
                  </a:lnTo>
                  <a:lnTo>
                    <a:pt x="384" y="1530"/>
                  </a:lnTo>
                  <a:lnTo>
                    <a:pt x="363" y="1512"/>
                  </a:lnTo>
                  <a:lnTo>
                    <a:pt x="343" y="1492"/>
                  </a:lnTo>
                  <a:lnTo>
                    <a:pt x="343" y="1492"/>
                  </a:lnTo>
                  <a:lnTo>
                    <a:pt x="315" y="1463"/>
                  </a:lnTo>
                  <a:lnTo>
                    <a:pt x="288" y="1431"/>
                  </a:lnTo>
                  <a:lnTo>
                    <a:pt x="264" y="1400"/>
                  </a:lnTo>
                  <a:lnTo>
                    <a:pt x="241" y="1367"/>
                  </a:lnTo>
                  <a:lnTo>
                    <a:pt x="220" y="1334"/>
                  </a:lnTo>
                  <a:lnTo>
                    <a:pt x="200" y="1300"/>
                  </a:lnTo>
                  <a:lnTo>
                    <a:pt x="183" y="1264"/>
                  </a:lnTo>
                  <a:lnTo>
                    <a:pt x="166" y="1228"/>
                  </a:lnTo>
                  <a:lnTo>
                    <a:pt x="152" y="1192"/>
                  </a:lnTo>
                  <a:lnTo>
                    <a:pt x="139" y="1153"/>
                  </a:lnTo>
                  <a:lnTo>
                    <a:pt x="129" y="1116"/>
                  </a:lnTo>
                  <a:lnTo>
                    <a:pt x="120" y="1077"/>
                  </a:lnTo>
                  <a:lnTo>
                    <a:pt x="114" y="1037"/>
                  </a:lnTo>
                  <a:lnTo>
                    <a:pt x="108" y="998"/>
                  </a:lnTo>
                  <a:lnTo>
                    <a:pt x="106" y="958"/>
                  </a:lnTo>
                  <a:lnTo>
                    <a:pt x="105" y="917"/>
                  </a:lnTo>
                  <a:lnTo>
                    <a:pt x="105" y="917"/>
                  </a:lnTo>
                  <a:lnTo>
                    <a:pt x="105" y="888"/>
                  </a:lnTo>
                  <a:lnTo>
                    <a:pt x="107" y="859"/>
                  </a:lnTo>
                  <a:lnTo>
                    <a:pt x="109" y="831"/>
                  </a:lnTo>
                  <a:lnTo>
                    <a:pt x="113" y="803"/>
                  </a:lnTo>
                  <a:lnTo>
                    <a:pt x="113" y="803"/>
                  </a:lnTo>
                  <a:lnTo>
                    <a:pt x="119" y="809"/>
                  </a:lnTo>
                  <a:lnTo>
                    <a:pt x="120" y="812"/>
                  </a:lnTo>
                  <a:lnTo>
                    <a:pt x="120" y="815"/>
                  </a:lnTo>
                  <a:lnTo>
                    <a:pt x="120" y="815"/>
                  </a:lnTo>
                  <a:lnTo>
                    <a:pt x="120" y="816"/>
                  </a:lnTo>
                  <a:lnTo>
                    <a:pt x="121" y="817"/>
                  </a:lnTo>
                  <a:lnTo>
                    <a:pt x="123" y="820"/>
                  </a:lnTo>
                  <a:lnTo>
                    <a:pt x="130" y="822"/>
                  </a:lnTo>
                  <a:lnTo>
                    <a:pt x="130" y="822"/>
                  </a:lnTo>
                  <a:lnTo>
                    <a:pt x="134" y="826"/>
                  </a:lnTo>
                  <a:lnTo>
                    <a:pt x="139" y="830"/>
                  </a:lnTo>
                  <a:lnTo>
                    <a:pt x="142" y="833"/>
                  </a:lnTo>
                  <a:lnTo>
                    <a:pt x="144" y="834"/>
                  </a:lnTo>
                  <a:lnTo>
                    <a:pt x="148" y="834"/>
                  </a:lnTo>
                  <a:lnTo>
                    <a:pt x="150" y="833"/>
                  </a:lnTo>
                  <a:lnTo>
                    <a:pt x="150" y="833"/>
                  </a:lnTo>
                  <a:lnTo>
                    <a:pt x="152" y="830"/>
                  </a:lnTo>
                  <a:lnTo>
                    <a:pt x="152" y="827"/>
                  </a:lnTo>
                  <a:lnTo>
                    <a:pt x="150" y="823"/>
                  </a:lnTo>
                  <a:lnTo>
                    <a:pt x="148" y="820"/>
                  </a:lnTo>
                  <a:lnTo>
                    <a:pt x="141" y="814"/>
                  </a:lnTo>
                  <a:lnTo>
                    <a:pt x="135" y="810"/>
                  </a:lnTo>
                  <a:lnTo>
                    <a:pt x="135" y="810"/>
                  </a:lnTo>
                  <a:lnTo>
                    <a:pt x="133" y="808"/>
                  </a:lnTo>
                  <a:lnTo>
                    <a:pt x="131" y="806"/>
                  </a:lnTo>
                  <a:lnTo>
                    <a:pt x="130" y="800"/>
                  </a:lnTo>
                  <a:lnTo>
                    <a:pt x="128" y="793"/>
                  </a:lnTo>
                  <a:lnTo>
                    <a:pt x="126" y="789"/>
                  </a:lnTo>
                  <a:lnTo>
                    <a:pt x="122" y="786"/>
                  </a:lnTo>
                  <a:lnTo>
                    <a:pt x="122" y="786"/>
                  </a:lnTo>
                  <a:lnTo>
                    <a:pt x="116" y="780"/>
                  </a:lnTo>
                  <a:lnTo>
                    <a:pt x="116" y="780"/>
                  </a:lnTo>
                  <a:lnTo>
                    <a:pt x="119" y="769"/>
                  </a:lnTo>
                  <a:lnTo>
                    <a:pt x="119" y="769"/>
                  </a:lnTo>
                  <a:lnTo>
                    <a:pt x="129" y="779"/>
                  </a:lnTo>
                  <a:lnTo>
                    <a:pt x="138" y="787"/>
                  </a:lnTo>
                  <a:lnTo>
                    <a:pt x="138" y="787"/>
                  </a:lnTo>
                  <a:lnTo>
                    <a:pt x="145" y="795"/>
                  </a:lnTo>
                  <a:lnTo>
                    <a:pt x="153" y="807"/>
                  </a:lnTo>
                  <a:lnTo>
                    <a:pt x="160" y="816"/>
                  </a:lnTo>
                  <a:lnTo>
                    <a:pt x="164" y="819"/>
                  </a:lnTo>
                  <a:lnTo>
                    <a:pt x="165" y="820"/>
                  </a:lnTo>
                  <a:lnTo>
                    <a:pt x="165" y="820"/>
                  </a:lnTo>
                  <a:lnTo>
                    <a:pt x="167" y="821"/>
                  </a:lnTo>
                  <a:lnTo>
                    <a:pt x="170" y="822"/>
                  </a:lnTo>
                  <a:lnTo>
                    <a:pt x="176" y="827"/>
                  </a:lnTo>
                  <a:lnTo>
                    <a:pt x="183" y="834"/>
                  </a:lnTo>
                  <a:lnTo>
                    <a:pt x="183" y="834"/>
                  </a:lnTo>
                  <a:lnTo>
                    <a:pt x="186" y="841"/>
                  </a:lnTo>
                  <a:lnTo>
                    <a:pt x="187" y="845"/>
                  </a:lnTo>
                  <a:lnTo>
                    <a:pt x="187" y="848"/>
                  </a:lnTo>
                  <a:lnTo>
                    <a:pt x="187" y="850"/>
                  </a:lnTo>
                  <a:lnTo>
                    <a:pt x="187" y="850"/>
                  </a:lnTo>
                  <a:lnTo>
                    <a:pt x="186" y="851"/>
                  </a:lnTo>
                  <a:lnTo>
                    <a:pt x="187" y="853"/>
                  </a:lnTo>
                  <a:lnTo>
                    <a:pt x="188" y="859"/>
                  </a:lnTo>
                  <a:lnTo>
                    <a:pt x="193" y="866"/>
                  </a:lnTo>
                  <a:lnTo>
                    <a:pt x="196" y="870"/>
                  </a:lnTo>
                  <a:lnTo>
                    <a:pt x="196" y="870"/>
                  </a:lnTo>
                  <a:lnTo>
                    <a:pt x="231" y="887"/>
                  </a:lnTo>
                  <a:lnTo>
                    <a:pt x="231" y="887"/>
                  </a:lnTo>
                  <a:lnTo>
                    <a:pt x="235" y="891"/>
                  </a:lnTo>
                  <a:lnTo>
                    <a:pt x="239" y="895"/>
                  </a:lnTo>
                  <a:lnTo>
                    <a:pt x="245" y="900"/>
                  </a:lnTo>
                  <a:lnTo>
                    <a:pt x="249" y="901"/>
                  </a:lnTo>
                  <a:lnTo>
                    <a:pt x="252" y="902"/>
                  </a:lnTo>
                  <a:lnTo>
                    <a:pt x="252" y="902"/>
                  </a:lnTo>
                  <a:lnTo>
                    <a:pt x="265" y="903"/>
                  </a:lnTo>
                  <a:lnTo>
                    <a:pt x="270" y="905"/>
                  </a:lnTo>
                  <a:lnTo>
                    <a:pt x="272" y="906"/>
                  </a:lnTo>
                  <a:lnTo>
                    <a:pt x="272" y="90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noEditPoints="1"/>
            </p:cNvSpPr>
            <p:nvPr/>
          </p:nvSpPr>
          <p:spPr bwMode="auto">
            <a:xfrm>
              <a:off x="7478713" y="6176963"/>
              <a:ext cx="588963" cy="588963"/>
            </a:xfrm>
            <a:custGeom>
              <a:avLst/>
              <a:gdLst>
                <a:gd name="T0" fmla="*/ 751 w 1114"/>
                <a:gd name="T1" fmla="*/ 91 h 1115"/>
                <a:gd name="T2" fmla="*/ 651 w 1114"/>
                <a:gd name="T3" fmla="*/ 36 h 1115"/>
                <a:gd name="T4" fmla="*/ 541 w 1114"/>
                <a:gd name="T5" fmla="*/ 4 h 1115"/>
                <a:gd name="T6" fmla="*/ 448 w 1114"/>
                <a:gd name="T7" fmla="*/ 0 h 1115"/>
                <a:gd name="T8" fmla="*/ 334 w 1114"/>
                <a:gd name="T9" fmla="*/ 19 h 1115"/>
                <a:gd name="T10" fmla="*/ 229 w 1114"/>
                <a:gd name="T11" fmla="*/ 66 h 1115"/>
                <a:gd name="T12" fmla="*/ 137 w 1114"/>
                <a:gd name="T13" fmla="*/ 138 h 1115"/>
                <a:gd name="T14" fmla="*/ 78 w 1114"/>
                <a:gd name="T15" fmla="*/ 211 h 1115"/>
                <a:gd name="T16" fmla="*/ 26 w 1114"/>
                <a:gd name="T17" fmla="*/ 315 h 1115"/>
                <a:gd name="T18" fmla="*/ 2 w 1114"/>
                <a:gd name="T19" fmla="*/ 426 h 1115"/>
                <a:gd name="T20" fmla="*/ 5 w 1114"/>
                <a:gd name="T21" fmla="*/ 539 h 1115"/>
                <a:gd name="T22" fmla="*/ 34 w 1114"/>
                <a:gd name="T23" fmla="*/ 648 h 1115"/>
                <a:gd name="T24" fmla="*/ 91 w 1114"/>
                <a:gd name="T25" fmla="*/ 750 h 1115"/>
                <a:gd name="T26" fmla="*/ 155 w 1114"/>
                <a:gd name="T27" fmla="*/ 821 h 1115"/>
                <a:gd name="T28" fmla="*/ 249 w 1114"/>
                <a:gd name="T29" fmla="*/ 887 h 1115"/>
                <a:gd name="T30" fmla="*/ 356 w 1114"/>
                <a:gd name="T31" fmla="*/ 929 h 1115"/>
                <a:gd name="T32" fmla="*/ 471 w 1114"/>
                <a:gd name="T33" fmla="*/ 943 h 1115"/>
                <a:gd name="T34" fmla="*/ 599 w 1114"/>
                <a:gd name="T35" fmla="*/ 925 h 1115"/>
                <a:gd name="T36" fmla="*/ 924 w 1114"/>
                <a:gd name="T37" fmla="*/ 1082 h 1115"/>
                <a:gd name="T38" fmla="*/ 962 w 1114"/>
                <a:gd name="T39" fmla="*/ 1107 h 1115"/>
                <a:gd name="T40" fmla="*/ 1003 w 1114"/>
                <a:gd name="T41" fmla="*/ 1115 h 1115"/>
                <a:gd name="T42" fmla="*/ 1055 w 1114"/>
                <a:gd name="T43" fmla="*/ 1102 h 1115"/>
                <a:gd name="T44" fmla="*/ 1089 w 1114"/>
                <a:gd name="T45" fmla="*/ 1073 h 1115"/>
                <a:gd name="T46" fmla="*/ 1113 w 1114"/>
                <a:gd name="T47" fmla="*/ 1024 h 1115"/>
                <a:gd name="T48" fmla="*/ 1109 w 1114"/>
                <a:gd name="T49" fmla="*/ 972 h 1115"/>
                <a:gd name="T50" fmla="*/ 1081 w 1114"/>
                <a:gd name="T51" fmla="*/ 924 h 1115"/>
                <a:gd name="T52" fmla="*/ 901 w 1114"/>
                <a:gd name="T53" fmla="*/ 664 h 1115"/>
                <a:gd name="T54" fmla="*/ 931 w 1114"/>
                <a:gd name="T55" fmla="*/ 572 h 1115"/>
                <a:gd name="T56" fmla="*/ 942 w 1114"/>
                <a:gd name="T57" fmla="*/ 475 h 1115"/>
                <a:gd name="T58" fmla="*/ 934 w 1114"/>
                <a:gd name="T59" fmla="*/ 380 h 1115"/>
                <a:gd name="T60" fmla="*/ 905 w 1114"/>
                <a:gd name="T61" fmla="*/ 287 h 1115"/>
                <a:gd name="T62" fmla="*/ 857 w 1114"/>
                <a:gd name="T63" fmla="*/ 200 h 1115"/>
                <a:gd name="T64" fmla="*/ 805 w 1114"/>
                <a:gd name="T65" fmla="*/ 138 h 1115"/>
                <a:gd name="T66" fmla="*/ 665 w 1114"/>
                <a:gd name="T67" fmla="*/ 733 h 1115"/>
                <a:gd name="T68" fmla="*/ 596 w 1114"/>
                <a:gd name="T69" fmla="*/ 773 h 1115"/>
                <a:gd name="T70" fmla="*/ 520 w 1114"/>
                <a:gd name="T71" fmla="*/ 794 h 1115"/>
                <a:gd name="T72" fmla="*/ 455 w 1114"/>
                <a:gd name="T73" fmla="*/ 797 h 1115"/>
                <a:gd name="T74" fmla="*/ 376 w 1114"/>
                <a:gd name="T75" fmla="*/ 783 h 1115"/>
                <a:gd name="T76" fmla="*/ 303 w 1114"/>
                <a:gd name="T77" fmla="*/ 752 h 1115"/>
                <a:gd name="T78" fmla="*/ 240 w 1114"/>
                <a:gd name="T79" fmla="*/ 702 h 1115"/>
                <a:gd name="T80" fmla="*/ 198 w 1114"/>
                <a:gd name="T81" fmla="*/ 651 h 1115"/>
                <a:gd name="T82" fmla="*/ 163 w 1114"/>
                <a:gd name="T83" fmla="*/ 579 h 1115"/>
                <a:gd name="T84" fmla="*/ 147 w 1114"/>
                <a:gd name="T85" fmla="*/ 502 h 1115"/>
                <a:gd name="T86" fmla="*/ 148 w 1114"/>
                <a:gd name="T87" fmla="*/ 424 h 1115"/>
                <a:gd name="T88" fmla="*/ 169 w 1114"/>
                <a:gd name="T89" fmla="*/ 348 h 1115"/>
                <a:gd name="T90" fmla="*/ 208 w 1114"/>
                <a:gd name="T91" fmla="*/ 277 h 1115"/>
                <a:gd name="T92" fmla="*/ 252 w 1114"/>
                <a:gd name="T93" fmla="*/ 229 h 1115"/>
                <a:gd name="T94" fmla="*/ 317 w 1114"/>
                <a:gd name="T95" fmla="*/ 182 h 1115"/>
                <a:gd name="T96" fmla="*/ 391 w 1114"/>
                <a:gd name="T97" fmla="*/ 154 h 1115"/>
                <a:gd name="T98" fmla="*/ 471 w 1114"/>
                <a:gd name="T99" fmla="*/ 144 h 1115"/>
                <a:gd name="T100" fmla="*/ 535 w 1114"/>
                <a:gd name="T101" fmla="*/ 151 h 1115"/>
                <a:gd name="T102" fmla="*/ 610 w 1114"/>
                <a:gd name="T103" fmla="*/ 175 h 1115"/>
                <a:gd name="T104" fmla="*/ 678 w 1114"/>
                <a:gd name="T105" fmla="*/ 218 h 1115"/>
                <a:gd name="T106" fmla="*/ 724 w 1114"/>
                <a:gd name="T107" fmla="*/ 265 h 1115"/>
                <a:gd name="T108" fmla="*/ 767 w 1114"/>
                <a:gd name="T109" fmla="*/ 333 h 1115"/>
                <a:gd name="T110" fmla="*/ 792 w 1114"/>
                <a:gd name="T111" fmla="*/ 409 h 1115"/>
                <a:gd name="T112" fmla="*/ 798 w 1114"/>
                <a:gd name="T113" fmla="*/ 487 h 1115"/>
                <a:gd name="T114" fmla="*/ 784 w 1114"/>
                <a:gd name="T115" fmla="*/ 565 h 1115"/>
                <a:gd name="T116" fmla="*/ 752 w 1114"/>
                <a:gd name="T117" fmla="*/ 637 h 1115"/>
                <a:gd name="T118" fmla="*/ 702 w 1114"/>
                <a:gd name="T119" fmla="*/ 702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4" h="1115">
                  <a:moveTo>
                    <a:pt x="805" y="138"/>
                  </a:moveTo>
                  <a:lnTo>
                    <a:pt x="805" y="138"/>
                  </a:lnTo>
                  <a:lnTo>
                    <a:pt x="787" y="122"/>
                  </a:lnTo>
                  <a:lnTo>
                    <a:pt x="770" y="107"/>
                  </a:lnTo>
                  <a:lnTo>
                    <a:pt x="751" y="91"/>
                  </a:lnTo>
                  <a:lnTo>
                    <a:pt x="732" y="79"/>
                  </a:lnTo>
                  <a:lnTo>
                    <a:pt x="713" y="66"/>
                  </a:lnTo>
                  <a:lnTo>
                    <a:pt x="693" y="54"/>
                  </a:lnTo>
                  <a:lnTo>
                    <a:pt x="672" y="45"/>
                  </a:lnTo>
                  <a:lnTo>
                    <a:pt x="651" y="36"/>
                  </a:lnTo>
                  <a:lnTo>
                    <a:pt x="630" y="27"/>
                  </a:lnTo>
                  <a:lnTo>
                    <a:pt x="608" y="19"/>
                  </a:lnTo>
                  <a:lnTo>
                    <a:pt x="586" y="14"/>
                  </a:lnTo>
                  <a:lnTo>
                    <a:pt x="564" y="9"/>
                  </a:lnTo>
                  <a:lnTo>
                    <a:pt x="541" y="4"/>
                  </a:lnTo>
                  <a:lnTo>
                    <a:pt x="517" y="2"/>
                  </a:lnTo>
                  <a:lnTo>
                    <a:pt x="494" y="0"/>
                  </a:lnTo>
                  <a:lnTo>
                    <a:pt x="471" y="0"/>
                  </a:lnTo>
                  <a:lnTo>
                    <a:pt x="471" y="0"/>
                  </a:lnTo>
                  <a:lnTo>
                    <a:pt x="448" y="0"/>
                  </a:lnTo>
                  <a:lnTo>
                    <a:pt x="424" y="2"/>
                  </a:lnTo>
                  <a:lnTo>
                    <a:pt x="401" y="4"/>
                  </a:lnTo>
                  <a:lnTo>
                    <a:pt x="378" y="9"/>
                  </a:lnTo>
                  <a:lnTo>
                    <a:pt x="356" y="14"/>
                  </a:lnTo>
                  <a:lnTo>
                    <a:pt x="334" y="19"/>
                  </a:lnTo>
                  <a:lnTo>
                    <a:pt x="312" y="27"/>
                  </a:lnTo>
                  <a:lnTo>
                    <a:pt x="291" y="36"/>
                  </a:lnTo>
                  <a:lnTo>
                    <a:pt x="270" y="45"/>
                  </a:lnTo>
                  <a:lnTo>
                    <a:pt x="249" y="54"/>
                  </a:lnTo>
                  <a:lnTo>
                    <a:pt x="229" y="66"/>
                  </a:lnTo>
                  <a:lnTo>
                    <a:pt x="209" y="79"/>
                  </a:lnTo>
                  <a:lnTo>
                    <a:pt x="191" y="91"/>
                  </a:lnTo>
                  <a:lnTo>
                    <a:pt x="172" y="107"/>
                  </a:lnTo>
                  <a:lnTo>
                    <a:pt x="155" y="122"/>
                  </a:lnTo>
                  <a:lnTo>
                    <a:pt x="137" y="138"/>
                  </a:lnTo>
                  <a:lnTo>
                    <a:pt x="137" y="138"/>
                  </a:lnTo>
                  <a:lnTo>
                    <a:pt x="121" y="155"/>
                  </a:lnTo>
                  <a:lnTo>
                    <a:pt x="106" y="173"/>
                  </a:lnTo>
                  <a:lnTo>
                    <a:pt x="91" y="193"/>
                  </a:lnTo>
                  <a:lnTo>
                    <a:pt x="78" y="211"/>
                  </a:lnTo>
                  <a:lnTo>
                    <a:pt x="65" y="231"/>
                  </a:lnTo>
                  <a:lnTo>
                    <a:pt x="53" y="252"/>
                  </a:lnTo>
                  <a:lnTo>
                    <a:pt x="43" y="273"/>
                  </a:lnTo>
                  <a:lnTo>
                    <a:pt x="34" y="294"/>
                  </a:lnTo>
                  <a:lnTo>
                    <a:pt x="26" y="315"/>
                  </a:lnTo>
                  <a:lnTo>
                    <a:pt x="19" y="337"/>
                  </a:lnTo>
                  <a:lnTo>
                    <a:pt x="13" y="359"/>
                  </a:lnTo>
                  <a:lnTo>
                    <a:pt x="8" y="381"/>
                  </a:lnTo>
                  <a:lnTo>
                    <a:pt x="5" y="403"/>
                  </a:lnTo>
                  <a:lnTo>
                    <a:pt x="2" y="426"/>
                  </a:lnTo>
                  <a:lnTo>
                    <a:pt x="0" y="448"/>
                  </a:lnTo>
                  <a:lnTo>
                    <a:pt x="0" y="471"/>
                  </a:lnTo>
                  <a:lnTo>
                    <a:pt x="0" y="494"/>
                  </a:lnTo>
                  <a:lnTo>
                    <a:pt x="2" y="516"/>
                  </a:lnTo>
                  <a:lnTo>
                    <a:pt x="5" y="539"/>
                  </a:lnTo>
                  <a:lnTo>
                    <a:pt x="8" y="561"/>
                  </a:lnTo>
                  <a:lnTo>
                    <a:pt x="13" y="583"/>
                  </a:lnTo>
                  <a:lnTo>
                    <a:pt x="19" y="605"/>
                  </a:lnTo>
                  <a:lnTo>
                    <a:pt x="26" y="627"/>
                  </a:lnTo>
                  <a:lnTo>
                    <a:pt x="34" y="648"/>
                  </a:lnTo>
                  <a:lnTo>
                    <a:pt x="43" y="669"/>
                  </a:lnTo>
                  <a:lnTo>
                    <a:pt x="53" y="690"/>
                  </a:lnTo>
                  <a:lnTo>
                    <a:pt x="65" y="711"/>
                  </a:lnTo>
                  <a:lnTo>
                    <a:pt x="78" y="731"/>
                  </a:lnTo>
                  <a:lnTo>
                    <a:pt x="91" y="750"/>
                  </a:lnTo>
                  <a:lnTo>
                    <a:pt x="106" y="768"/>
                  </a:lnTo>
                  <a:lnTo>
                    <a:pt x="121" y="787"/>
                  </a:lnTo>
                  <a:lnTo>
                    <a:pt x="137" y="804"/>
                  </a:lnTo>
                  <a:lnTo>
                    <a:pt x="137" y="804"/>
                  </a:lnTo>
                  <a:lnTo>
                    <a:pt x="155" y="821"/>
                  </a:lnTo>
                  <a:lnTo>
                    <a:pt x="172" y="836"/>
                  </a:lnTo>
                  <a:lnTo>
                    <a:pt x="191" y="851"/>
                  </a:lnTo>
                  <a:lnTo>
                    <a:pt x="209" y="864"/>
                  </a:lnTo>
                  <a:lnTo>
                    <a:pt x="229" y="876"/>
                  </a:lnTo>
                  <a:lnTo>
                    <a:pt x="249" y="887"/>
                  </a:lnTo>
                  <a:lnTo>
                    <a:pt x="270" y="897"/>
                  </a:lnTo>
                  <a:lnTo>
                    <a:pt x="291" y="907"/>
                  </a:lnTo>
                  <a:lnTo>
                    <a:pt x="312" y="915"/>
                  </a:lnTo>
                  <a:lnTo>
                    <a:pt x="334" y="923"/>
                  </a:lnTo>
                  <a:lnTo>
                    <a:pt x="356" y="929"/>
                  </a:lnTo>
                  <a:lnTo>
                    <a:pt x="378" y="933"/>
                  </a:lnTo>
                  <a:lnTo>
                    <a:pt x="401" y="938"/>
                  </a:lnTo>
                  <a:lnTo>
                    <a:pt x="424" y="940"/>
                  </a:lnTo>
                  <a:lnTo>
                    <a:pt x="448" y="943"/>
                  </a:lnTo>
                  <a:lnTo>
                    <a:pt x="471" y="943"/>
                  </a:lnTo>
                  <a:lnTo>
                    <a:pt x="471" y="943"/>
                  </a:lnTo>
                  <a:lnTo>
                    <a:pt x="503" y="941"/>
                  </a:lnTo>
                  <a:lnTo>
                    <a:pt x="536" y="938"/>
                  </a:lnTo>
                  <a:lnTo>
                    <a:pt x="569" y="932"/>
                  </a:lnTo>
                  <a:lnTo>
                    <a:pt x="599" y="925"/>
                  </a:lnTo>
                  <a:lnTo>
                    <a:pt x="630" y="916"/>
                  </a:lnTo>
                  <a:lnTo>
                    <a:pt x="659" y="903"/>
                  </a:lnTo>
                  <a:lnTo>
                    <a:pt x="688" y="889"/>
                  </a:lnTo>
                  <a:lnTo>
                    <a:pt x="716" y="874"/>
                  </a:lnTo>
                  <a:lnTo>
                    <a:pt x="924" y="1082"/>
                  </a:lnTo>
                  <a:lnTo>
                    <a:pt x="924" y="1082"/>
                  </a:lnTo>
                  <a:lnTo>
                    <a:pt x="932" y="1089"/>
                  </a:lnTo>
                  <a:lnTo>
                    <a:pt x="942" y="1096"/>
                  </a:lnTo>
                  <a:lnTo>
                    <a:pt x="951" y="1102"/>
                  </a:lnTo>
                  <a:lnTo>
                    <a:pt x="962" y="1107"/>
                  </a:lnTo>
                  <a:lnTo>
                    <a:pt x="971" y="1110"/>
                  </a:lnTo>
                  <a:lnTo>
                    <a:pt x="981" y="1112"/>
                  </a:lnTo>
                  <a:lnTo>
                    <a:pt x="993" y="1114"/>
                  </a:lnTo>
                  <a:lnTo>
                    <a:pt x="1003" y="1115"/>
                  </a:lnTo>
                  <a:lnTo>
                    <a:pt x="1003" y="1115"/>
                  </a:lnTo>
                  <a:lnTo>
                    <a:pt x="1014" y="1114"/>
                  </a:lnTo>
                  <a:lnTo>
                    <a:pt x="1024" y="1112"/>
                  </a:lnTo>
                  <a:lnTo>
                    <a:pt x="1035" y="1110"/>
                  </a:lnTo>
                  <a:lnTo>
                    <a:pt x="1045" y="1107"/>
                  </a:lnTo>
                  <a:lnTo>
                    <a:pt x="1055" y="1102"/>
                  </a:lnTo>
                  <a:lnTo>
                    <a:pt x="1064" y="1096"/>
                  </a:lnTo>
                  <a:lnTo>
                    <a:pt x="1073" y="1089"/>
                  </a:lnTo>
                  <a:lnTo>
                    <a:pt x="1081" y="1082"/>
                  </a:lnTo>
                  <a:lnTo>
                    <a:pt x="1081" y="1082"/>
                  </a:lnTo>
                  <a:lnTo>
                    <a:pt x="1089" y="1073"/>
                  </a:lnTo>
                  <a:lnTo>
                    <a:pt x="1096" y="1065"/>
                  </a:lnTo>
                  <a:lnTo>
                    <a:pt x="1101" y="1054"/>
                  </a:lnTo>
                  <a:lnTo>
                    <a:pt x="1106" y="1045"/>
                  </a:lnTo>
                  <a:lnTo>
                    <a:pt x="1109" y="1034"/>
                  </a:lnTo>
                  <a:lnTo>
                    <a:pt x="1113" y="1024"/>
                  </a:lnTo>
                  <a:lnTo>
                    <a:pt x="1114" y="1014"/>
                  </a:lnTo>
                  <a:lnTo>
                    <a:pt x="1114" y="1003"/>
                  </a:lnTo>
                  <a:lnTo>
                    <a:pt x="1114" y="993"/>
                  </a:lnTo>
                  <a:lnTo>
                    <a:pt x="1113" y="982"/>
                  </a:lnTo>
                  <a:lnTo>
                    <a:pt x="1109" y="972"/>
                  </a:lnTo>
                  <a:lnTo>
                    <a:pt x="1106" y="961"/>
                  </a:lnTo>
                  <a:lnTo>
                    <a:pt x="1101" y="951"/>
                  </a:lnTo>
                  <a:lnTo>
                    <a:pt x="1096" y="941"/>
                  </a:lnTo>
                  <a:lnTo>
                    <a:pt x="1089" y="933"/>
                  </a:lnTo>
                  <a:lnTo>
                    <a:pt x="1081" y="924"/>
                  </a:lnTo>
                  <a:lnTo>
                    <a:pt x="873" y="716"/>
                  </a:lnTo>
                  <a:lnTo>
                    <a:pt x="873" y="716"/>
                  </a:lnTo>
                  <a:lnTo>
                    <a:pt x="884" y="700"/>
                  </a:lnTo>
                  <a:lnTo>
                    <a:pt x="893" y="682"/>
                  </a:lnTo>
                  <a:lnTo>
                    <a:pt x="901" y="664"/>
                  </a:lnTo>
                  <a:lnTo>
                    <a:pt x="909" y="646"/>
                  </a:lnTo>
                  <a:lnTo>
                    <a:pt x="916" y="627"/>
                  </a:lnTo>
                  <a:lnTo>
                    <a:pt x="922" y="609"/>
                  </a:lnTo>
                  <a:lnTo>
                    <a:pt x="927" y="590"/>
                  </a:lnTo>
                  <a:lnTo>
                    <a:pt x="931" y="572"/>
                  </a:lnTo>
                  <a:lnTo>
                    <a:pt x="935" y="552"/>
                  </a:lnTo>
                  <a:lnTo>
                    <a:pt x="938" y="533"/>
                  </a:lnTo>
                  <a:lnTo>
                    <a:pt x="941" y="514"/>
                  </a:lnTo>
                  <a:lnTo>
                    <a:pt x="942" y="495"/>
                  </a:lnTo>
                  <a:lnTo>
                    <a:pt x="942" y="475"/>
                  </a:lnTo>
                  <a:lnTo>
                    <a:pt x="942" y="457"/>
                  </a:lnTo>
                  <a:lnTo>
                    <a:pt x="941" y="437"/>
                  </a:lnTo>
                  <a:lnTo>
                    <a:pt x="939" y="418"/>
                  </a:lnTo>
                  <a:lnTo>
                    <a:pt x="937" y="398"/>
                  </a:lnTo>
                  <a:lnTo>
                    <a:pt x="934" y="380"/>
                  </a:lnTo>
                  <a:lnTo>
                    <a:pt x="929" y="360"/>
                  </a:lnTo>
                  <a:lnTo>
                    <a:pt x="924" y="341"/>
                  </a:lnTo>
                  <a:lnTo>
                    <a:pt x="918" y="323"/>
                  </a:lnTo>
                  <a:lnTo>
                    <a:pt x="913" y="304"/>
                  </a:lnTo>
                  <a:lnTo>
                    <a:pt x="905" y="287"/>
                  </a:lnTo>
                  <a:lnTo>
                    <a:pt x="896" y="268"/>
                  </a:lnTo>
                  <a:lnTo>
                    <a:pt x="888" y="251"/>
                  </a:lnTo>
                  <a:lnTo>
                    <a:pt x="879" y="233"/>
                  </a:lnTo>
                  <a:lnTo>
                    <a:pt x="869" y="217"/>
                  </a:lnTo>
                  <a:lnTo>
                    <a:pt x="857" y="200"/>
                  </a:lnTo>
                  <a:lnTo>
                    <a:pt x="845" y="183"/>
                  </a:lnTo>
                  <a:lnTo>
                    <a:pt x="832" y="168"/>
                  </a:lnTo>
                  <a:lnTo>
                    <a:pt x="819" y="153"/>
                  </a:lnTo>
                  <a:lnTo>
                    <a:pt x="805" y="138"/>
                  </a:lnTo>
                  <a:lnTo>
                    <a:pt x="805" y="138"/>
                  </a:lnTo>
                  <a:close/>
                  <a:moveTo>
                    <a:pt x="702" y="702"/>
                  </a:moveTo>
                  <a:lnTo>
                    <a:pt x="702" y="702"/>
                  </a:lnTo>
                  <a:lnTo>
                    <a:pt x="691" y="714"/>
                  </a:lnTo>
                  <a:lnTo>
                    <a:pt x="678" y="724"/>
                  </a:lnTo>
                  <a:lnTo>
                    <a:pt x="665" y="733"/>
                  </a:lnTo>
                  <a:lnTo>
                    <a:pt x="652" y="743"/>
                  </a:lnTo>
                  <a:lnTo>
                    <a:pt x="638" y="752"/>
                  </a:lnTo>
                  <a:lnTo>
                    <a:pt x="624" y="760"/>
                  </a:lnTo>
                  <a:lnTo>
                    <a:pt x="610" y="767"/>
                  </a:lnTo>
                  <a:lnTo>
                    <a:pt x="596" y="773"/>
                  </a:lnTo>
                  <a:lnTo>
                    <a:pt x="581" y="779"/>
                  </a:lnTo>
                  <a:lnTo>
                    <a:pt x="566" y="783"/>
                  </a:lnTo>
                  <a:lnTo>
                    <a:pt x="551" y="788"/>
                  </a:lnTo>
                  <a:lnTo>
                    <a:pt x="535" y="791"/>
                  </a:lnTo>
                  <a:lnTo>
                    <a:pt x="520" y="794"/>
                  </a:lnTo>
                  <a:lnTo>
                    <a:pt x="503" y="796"/>
                  </a:lnTo>
                  <a:lnTo>
                    <a:pt x="487" y="797"/>
                  </a:lnTo>
                  <a:lnTo>
                    <a:pt x="471" y="797"/>
                  </a:lnTo>
                  <a:lnTo>
                    <a:pt x="471" y="797"/>
                  </a:lnTo>
                  <a:lnTo>
                    <a:pt x="455" y="797"/>
                  </a:lnTo>
                  <a:lnTo>
                    <a:pt x="438" y="796"/>
                  </a:lnTo>
                  <a:lnTo>
                    <a:pt x="422" y="794"/>
                  </a:lnTo>
                  <a:lnTo>
                    <a:pt x="407" y="791"/>
                  </a:lnTo>
                  <a:lnTo>
                    <a:pt x="391" y="788"/>
                  </a:lnTo>
                  <a:lnTo>
                    <a:pt x="376" y="783"/>
                  </a:lnTo>
                  <a:lnTo>
                    <a:pt x="360" y="779"/>
                  </a:lnTo>
                  <a:lnTo>
                    <a:pt x="346" y="773"/>
                  </a:lnTo>
                  <a:lnTo>
                    <a:pt x="331" y="767"/>
                  </a:lnTo>
                  <a:lnTo>
                    <a:pt x="317" y="760"/>
                  </a:lnTo>
                  <a:lnTo>
                    <a:pt x="303" y="752"/>
                  </a:lnTo>
                  <a:lnTo>
                    <a:pt x="290" y="743"/>
                  </a:lnTo>
                  <a:lnTo>
                    <a:pt x="277" y="733"/>
                  </a:lnTo>
                  <a:lnTo>
                    <a:pt x="264" y="724"/>
                  </a:lnTo>
                  <a:lnTo>
                    <a:pt x="252" y="714"/>
                  </a:lnTo>
                  <a:lnTo>
                    <a:pt x="240" y="702"/>
                  </a:lnTo>
                  <a:lnTo>
                    <a:pt x="240" y="702"/>
                  </a:lnTo>
                  <a:lnTo>
                    <a:pt x="228" y="690"/>
                  </a:lnTo>
                  <a:lnTo>
                    <a:pt x="217" y="678"/>
                  </a:lnTo>
                  <a:lnTo>
                    <a:pt x="208" y="665"/>
                  </a:lnTo>
                  <a:lnTo>
                    <a:pt x="198" y="651"/>
                  </a:lnTo>
                  <a:lnTo>
                    <a:pt x="190" y="637"/>
                  </a:lnTo>
                  <a:lnTo>
                    <a:pt x="181" y="623"/>
                  </a:lnTo>
                  <a:lnTo>
                    <a:pt x="174" y="609"/>
                  </a:lnTo>
                  <a:lnTo>
                    <a:pt x="169" y="594"/>
                  </a:lnTo>
                  <a:lnTo>
                    <a:pt x="163" y="579"/>
                  </a:lnTo>
                  <a:lnTo>
                    <a:pt x="158" y="565"/>
                  </a:lnTo>
                  <a:lnTo>
                    <a:pt x="153" y="548"/>
                  </a:lnTo>
                  <a:lnTo>
                    <a:pt x="150" y="533"/>
                  </a:lnTo>
                  <a:lnTo>
                    <a:pt x="148" y="518"/>
                  </a:lnTo>
                  <a:lnTo>
                    <a:pt x="147" y="502"/>
                  </a:lnTo>
                  <a:lnTo>
                    <a:pt x="145" y="487"/>
                  </a:lnTo>
                  <a:lnTo>
                    <a:pt x="144" y="471"/>
                  </a:lnTo>
                  <a:lnTo>
                    <a:pt x="145" y="455"/>
                  </a:lnTo>
                  <a:lnTo>
                    <a:pt x="147" y="440"/>
                  </a:lnTo>
                  <a:lnTo>
                    <a:pt x="148" y="424"/>
                  </a:lnTo>
                  <a:lnTo>
                    <a:pt x="150" y="409"/>
                  </a:lnTo>
                  <a:lnTo>
                    <a:pt x="153" y="394"/>
                  </a:lnTo>
                  <a:lnTo>
                    <a:pt x="158" y="377"/>
                  </a:lnTo>
                  <a:lnTo>
                    <a:pt x="163" y="362"/>
                  </a:lnTo>
                  <a:lnTo>
                    <a:pt x="169" y="348"/>
                  </a:lnTo>
                  <a:lnTo>
                    <a:pt x="174" y="333"/>
                  </a:lnTo>
                  <a:lnTo>
                    <a:pt x="181" y="319"/>
                  </a:lnTo>
                  <a:lnTo>
                    <a:pt x="190" y="305"/>
                  </a:lnTo>
                  <a:lnTo>
                    <a:pt x="198" y="291"/>
                  </a:lnTo>
                  <a:lnTo>
                    <a:pt x="208" y="277"/>
                  </a:lnTo>
                  <a:lnTo>
                    <a:pt x="217" y="265"/>
                  </a:lnTo>
                  <a:lnTo>
                    <a:pt x="228" y="252"/>
                  </a:lnTo>
                  <a:lnTo>
                    <a:pt x="240" y="240"/>
                  </a:lnTo>
                  <a:lnTo>
                    <a:pt x="240" y="240"/>
                  </a:lnTo>
                  <a:lnTo>
                    <a:pt x="252" y="229"/>
                  </a:lnTo>
                  <a:lnTo>
                    <a:pt x="264" y="218"/>
                  </a:lnTo>
                  <a:lnTo>
                    <a:pt x="277" y="208"/>
                  </a:lnTo>
                  <a:lnTo>
                    <a:pt x="290" y="200"/>
                  </a:lnTo>
                  <a:lnTo>
                    <a:pt x="303" y="190"/>
                  </a:lnTo>
                  <a:lnTo>
                    <a:pt x="317" y="182"/>
                  </a:lnTo>
                  <a:lnTo>
                    <a:pt x="331" y="175"/>
                  </a:lnTo>
                  <a:lnTo>
                    <a:pt x="346" y="169"/>
                  </a:lnTo>
                  <a:lnTo>
                    <a:pt x="360" y="164"/>
                  </a:lnTo>
                  <a:lnTo>
                    <a:pt x="376" y="159"/>
                  </a:lnTo>
                  <a:lnTo>
                    <a:pt x="391" y="154"/>
                  </a:lnTo>
                  <a:lnTo>
                    <a:pt x="407" y="151"/>
                  </a:lnTo>
                  <a:lnTo>
                    <a:pt x="422" y="148"/>
                  </a:lnTo>
                  <a:lnTo>
                    <a:pt x="438" y="146"/>
                  </a:lnTo>
                  <a:lnTo>
                    <a:pt x="455" y="145"/>
                  </a:lnTo>
                  <a:lnTo>
                    <a:pt x="471" y="144"/>
                  </a:lnTo>
                  <a:lnTo>
                    <a:pt x="471" y="144"/>
                  </a:lnTo>
                  <a:lnTo>
                    <a:pt x="487" y="145"/>
                  </a:lnTo>
                  <a:lnTo>
                    <a:pt x="503" y="146"/>
                  </a:lnTo>
                  <a:lnTo>
                    <a:pt x="520" y="148"/>
                  </a:lnTo>
                  <a:lnTo>
                    <a:pt x="535" y="151"/>
                  </a:lnTo>
                  <a:lnTo>
                    <a:pt x="551" y="154"/>
                  </a:lnTo>
                  <a:lnTo>
                    <a:pt x="566" y="159"/>
                  </a:lnTo>
                  <a:lnTo>
                    <a:pt x="581" y="164"/>
                  </a:lnTo>
                  <a:lnTo>
                    <a:pt x="596" y="169"/>
                  </a:lnTo>
                  <a:lnTo>
                    <a:pt x="610" y="175"/>
                  </a:lnTo>
                  <a:lnTo>
                    <a:pt x="624" y="182"/>
                  </a:lnTo>
                  <a:lnTo>
                    <a:pt x="638" y="190"/>
                  </a:lnTo>
                  <a:lnTo>
                    <a:pt x="652" y="200"/>
                  </a:lnTo>
                  <a:lnTo>
                    <a:pt x="665" y="208"/>
                  </a:lnTo>
                  <a:lnTo>
                    <a:pt x="678" y="218"/>
                  </a:lnTo>
                  <a:lnTo>
                    <a:pt x="691" y="229"/>
                  </a:lnTo>
                  <a:lnTo>
                    <a:pt x="702" y="240"/>
                  </a:lnTo>
                  <a:lnTo>
                    <a:pt x="702" y="240"/>
                  </a:lnTo>
                  <a:lnTo>
                    <a:pt x="714" y="252"/>
                  </a:lnTo>
                  <a:lnTo>
                    <a:pt x="724" y="265"/>
                  </a:lnTo>
                  <a:lnTo>
                    <a:pt x="735" y="277"/>
                  </a:lnTo>
                  <a:lnTo>
                    <a:pt x="744" y="291"/>
                  </a:lnTo>
                  <a:lnTo>
                    <a:pt x="752" y="305"/>
                  </a:lnTo>
                  <a:lnTo>
                    <a:pt x="760" y="319"/>
                  </a:lnTo>
                  <a:lnTo>
                    <a:pt x="767" y="333"/>
                  </a:lnTo>
                  <a:lnTo>
                    <a:pt x="773" y="348"/>
                  </a:lnTo>
                  <a:lnTo>
                    <a:pt x="779" y="362"/>
                  </a:lnTo>
                  <a:lnTo>
                    <a:pt x="784" y="377"/>
                  </a:lnTo>
                  <a:lnTo>
                    <a:pt x="788" y="394"/>
                  </a:lnTo>
                  <a:lnTo>
                    <a:pt x="792" y="409"/>
                  </a:lnTo>
                  <a:lnTo>
                    <a:pt x="794" y="424"/>
                  </a:lnTo>
                  <a:lnTo>
                    <a:pt x="796" y="440"/>
                  </a:lnTo>
                  <a:lnTo>
                    <a:pt x="798" y="455"/>
                  </a:lnTo>
                  <a:lnTo>
                    <a:pt x="798" y="471"/>
                  </a:lnTo>
                  <a:lnTo>
                    <a:pt x="798" y="487"/>
                  </a:lnTo>
                  <a:lnTo>
                    <a:pt x="796" y="502"/>
                  </a:lnTo>
                  <a:lnTo>
                    <a:pt x="794" y="518"/>
                  </a:lnTo>
                  <a:lnTo>
                    <a:pt x="792" y="533"/>
                  </a:lnTo>
                  <a:lnTo>
                    <a:pt x="788" y="548"/>
                  </a:lnTo>
                  <a:lnTo>
                    <a:pt x="784" y="565"/>
                  </a:lnTo>
                  <a:lnTo>
                    <a:pt x="779" y="579"/>
                  </a:lnTo>
                  <a:lnTo>
                    <a:pt x="773" y="594"/>
                  </a:lnTo>
                  <a:lnTo>
                    <a:pt x="767" y="609"/>
                  </a:lnTo>
                  <a:lnTo>
                    <a:pt x="760" y="623"/>
                  </a:lnTo>
                  <a:lnTo>
                    <a:pt x="752" y="637"/>
                  </a:lnTo>
                  <a:lnTo>
                    <a:pt x="744" y="651"/>
                  </a:lnTo>
                  <a:lnTo>
                    <a:pt x="735" y="665"/>
                  </a:lnTo>
                  <a:lnTo>
                    <a:pt x="724" y="678"/>
                  </a:lnTo>
                  <a:lnTo>
                    <a:pt x="714" y="690"/>
                  </a:lnTo>
                  <a:lnTo>
                    <a:pt x="702" y="702"/>
                  </a:lnTo>
                  <a:lnTo>
                    <a:pt x="702" y="70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91156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err="1"/>
              <a:t>Ulli</a:t>
            </a:r>
            <a:r>
              <a:rPr lang="en-IN" dirty="0"/>
              <a:t> </a:t>
            </a:r>
            <a:r>
              <a:rPr lang="en-IN" dirty="0" err="1" smtClean="0"/>
              <a:t>Appelbaum</a:t>
            </a:r>
            <a:r>
              <a:rPr lang="en-IN" dirty="0" smtClean="0"/>
              <a:t> - Founder </a:t>
            </a:r>
            <a:r>
              <a:rPr lang="en-IN" dirty="0"/>
              <a:t>&amp; Chief Strategy </a:t>
            </a:r>
            <a:r>
              <a:rPr lang="en-IN" dirty="0" smtClean="0"/>
              <a:t>Officer</a:t>
            </a:r>
            <a:endParaRPr lang="en-US" dirty="0"/>
          </a:p>
        </p:txBody>
      </p:sp>
      <p:sp>
        <p:nvSpPr>
          <p:cNvPr id="3" name="Content Placeholder 2"/>
          <p:cNvSpPr txBox="1">
            <a:spLocks/>
          </p:cNvSpPr>
          <p:nvPr/>
        </p:nvSpPr>
        <p:spPr>
          <a:xfrm>
            <a:off x="4597163" y="1449988"/>
            <a:ext cx="6987096" cy="45572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400" dirty="0" smtClean="0"/>
              <a:t>German-born, raised in Africa, Belgium and France, educated in France, England &amp; Germany and currently living in the US (past 13 years). Speaks German, French and English</a:t>
            </a:r>
            <a:r>
              <a:rPr lang="en-US" sz="1400" dirty="0" smtClean="0"/>
              <a:t>.</a:t>
            </a:r>
            <a:endParaRPr lang="en-US" sz="1400" dirty="0" smtClean="0"/>
          </a:p>
          <a:p>
            <a:pPr>
              <a:lnSpc>
                <a:spcPct val="120000"/>
              </a:lnSpc>
            </a:pPr>
            <a:r>
              <a:rPr lang="en-US" sz="1400" dirty="0" smtClean="0"/>
              <a:t>20+ years of global experience building brands &amp; developing new product concepts in Europe (West, Central &amp; Eastern), Asia, Latin America and the US.  </a:t>
            </a:r>
          </a:p>
          <a:p>
            <a:pPr>
              <a:lnSpc>
                <a:spcPct val="120000"/>
              </a:lnSpc>
            </a:pPr>
            <a:r>
              <a:rPr lang="en-US" sz="1400" dirty="0" smtClean="0"/>
              <a:t>Prior to starting FTT, Ulli held various senior corporate positions including Global Planning Director at Fallon and BBDO Chicago respectively, Head of Account Planning at BBDO Germany and Leo Burnett Chicago and Director of Brand Strategy &amp; Customer Experience at </a:t>
            </a:r>
            <a:r>
              <a:rPr lang="en-US" sz="1400" dirty="0" err="1" smtClean="0"/>
              <a:t>SapientNitro</a:t>
            </a:r>
            <a:r>
              <a:rPr lang="en-US" sz="1400" dirty="0" smtClean="0"/>
              <a:t> (LA &amp; Minneapolis). </a:t>
            </a:r>
          </a:p>
          <a:p>
            <a:pPr>
              <a:lnSpc>
                <a:spcPct val="120000"/>
              </a:lnSpc>
            </a:pPr>
            <a:r>
              <a:rPr lang="en-US" sz="1400" dirty="0" smtClean="0"/>
              <a:t>He has contributed to 7 Effie awards (for effective marketing) and an ARF Ogilvy award for Excellence in Research</a:t>
            </a:r>
            <a:r>
              <a:rPr lang="en-US" sz="1400" dirty="0" smtClean="0"/>
              <a:t>.</a:t>
            </a:r>
            <a:endParaRPr lang="en-US" sz="1400" dirty="0" smtClean="0"/>
          </a:p>
          <a:p>
            <a:pPr>
              <a:lnSpc>
                <a:spcPct val="120000"/>
              </a:lnSpc>
            </a:pPr>
            <a:r>
              <a:rPr lang="en-US" sz="1400" dirty="0" smtClean="0"/>
              <a:t>Client experience includes Nestle, Procter &amp; Gamble, Unilever, United Healthcare, Bayer, Wrigley/Mars, Harley Davidson, Hallmark, Symantec, Chrysler, Siemens and many more</a:t>
            </a:r>
            <a:r>
              <a:rPr lang="en-US" sz="1400" dirty="0" smtClean="0"/>
              <a:t>.</a:t>
            </a:r>
          </a:p>
          <a:p>
            <a:r>
              <a:rPr lang="en-US" sz="1400" b="1" i="1" dirty="0" smtClean="0"/>
              <a:t>Has helped </a:t>
            </a:r>
            <a:r>
              <a:rPr lang="en-US" sz="1400" b="1" i="1" dirty="0"/>
              <a:t>Lottery agencies develop brand positioning platforms, multi-channel communication strategies, new product ideas and optimize their innovation and go-to-market process since </a:t>
            </a:r>
            <a:r>
              <a:rPr lang="en-US" sz="1400" b="1" i="1" dirty="0" smtClean="0"/>
              <a:t>2011.</a:t>
            </a:r>
          </a:p>
          <a:p>
            <a:r>
              <a:rPr lang="en-US" sz="1400" dirty="0" smtClean="0"/>
              <a:t>For </a:t>
            </a:r>
            <a:r>
              <a:rPr lang="en-US" sz="1400" dirty="0"/>
              <a:t>more information contact </a:t>
            </a:r>
            <a:r>
              <a:rPr lang="en-US" sz="1400" dirty="0" err="1"/>
              <a:t>Ulli</a:t>
            </a:r>
            <a:r>
              <a:rPr lang="en-US" sz="1400" dirty="0"/>
              <a:t> </a:t>
            </a:r>
            <a:r>
              <a:rPr lang="en-US" sz="1400" dirty="0" err="1"/>
              <a:t>Appelbaum</a:t>
            </a:r>
            <a:r>
              <a:rPr lang="en-US" sz="1400" dirty="0"/>
              <a:t> at </a:t>
            </a:r>
            <a:r>
              <a:rPr lang="en-US" sz="1400" dirty="0" smtClean="0"/>
              <a:t>Ulli@first-the-trousers.com </a:t>
            </a:r>
          </a:p>
          <a:p>
            <a:r>
              <a:rPr lang="en-US" sz="1400" dirty="0" smtClean="0"/>
              <a:t>www.First-The-Trousers.com</a:t>
            </a:r>
            <a:endParaRPr lang="en-US" sz="1400" dirty="0"/>
          </a:p>
          <a:p>
            <a:pPr>
              <a:lnSpc>
                <a:spcPct val="120000"/>
              </a:lnSpc>
            </a:pPr>
            <a:endParaRPr lang="en-US" sz="1400" dirty="0" smtClean="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346"/>
          <a:stretch/>
        </p:blipFill>
        <p:spPr>
          <a:xfrm>
            <a:off x="535258" y="1082759"/>
            <a:ext cx="3408475" cy="2881786"/>
          </a:xfrm>
          <a:prstGeom prst="rect">
            <a:avLst/>
          </a:prstGeom>
        </p:spPr>
      </p:pic>
      <p:grpSp>
        <p:nvGrpSpPr>
          <p:cNvPr id="20" name="Group 19"/>
          <p:cNvGrpSpPr/>
          <p:nvPr/>
        </p:nvGrpSpPr>
        <p:grpSpPr>
          <a:xfrm>
            <a:off x="465408" y="3947899"/>
            <a:ext cx="3724509" cy="586590"/>
            <a:chOff x="535258" y="4081249"/>
            <a:chExt cx="3724509" cy="586590"/>
          </a:xfrm>
        </p:grpSpPr>
        <p:grpSp>
          <p:nvGrpSpPr>
            <p:cNvPr id="6" name="Group 5"/>
            <p:cNvGrpSpPr/>
            <p:nvPr/>
          </p:nvGrpSpPr>
          <p:grpSpPr>
            <a:xfrm>
              <a:off x="535258" y="4081249"/>
              <a:ext cx="3724509" cy="276999"/>
              <a:chOff x="535258" y="4081249"/>
              <a:chExt cx="3724509" cy="276999"/>
            </a:xfrm>
          </p:grpSpPr>
          <p:sp>
            <p:nvSpPr>
              <p:cNvPr id="5" name="TextBox 4"/>
              <p:cNvSpPr txBox="1"/>
              <p:nvPr/>
            </p:nvSpPr>
            <p:spPr>
              <a:xfrm>
                <a:off x="535258" y="4081249"/>
                <a:ext cx="869149" cy="276999"/>
              </a:xfrm>
              <a:prstGeom prst="rect">
                <a:avLst/>
              </a:prstGeom>
              <a:noFill/>
            </p:spPr>
            <p:txBody>
              <a:bodyPr wrap="none" rtlCol="0">
                <a:spAutoFit/>
              </a:bodyPr>
              <a:lstStyle/>
              <a:p>
                <a:r>
                  <a:rPr lang="en-IN" sz="1200" dirty="0" smtClean="0">
                    <a:latin typeface="Impact" panose="020B0806030902050204" pitchFamily="34" charset="0"/>
                  </a:rPr>
                  <a:t>Languages</a:t>
                </a:r>
                <a:endParaRPr lang="en-IN" sz="1200" dirty="0">
                  <a:latin typeface="Impact" panose="020B0806030902050204" pitchFamily="34" charset="0"/>
                </a:endParaRPr>
              </a:p>
            </p:txBody>
          </p:sp>
          <p:cxnSp>
            <p:nvCxnSpPr>
              <p:cNvPr id="7" name="Straight Connector 6"/>
              <p:cNvCxnSpPr/>
              <p:nvPr/>
            </p:nvCxnSpPr>
            <p:spPr>
              <a:xfrm>
                <a:off x="561359" y="4358248"/>
                <a:ext cx="3698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548659" y="4360062"/>
              <a:ext cx="2227726" cy="307777"/>
            </a:xfrm>
            <a:prstGeom prst="rect">
              <a:avLst/>
            </a:prstGeom>
          </p:spPr>
          <p:txBody>
            <a:bodyPr wrap="none">
              <a:spAutoFit/>
            </a:bodyPr>
            <a:lstStyle/>
            <a:p>
              <a:r>
                <a:rPr lang="en-IN" sz="1400" dirty="0">
                  <a:latin typeface="Gill Sans MT" panose="020B0502020104020203" pitchFamily="34" charset="0"/>
                </a:rPr>
                <a:t>German, French and English</a:t>
              </a:r>
            </a:p>
          </p:txBody>
        </p:sp>
      </p:grpSp>
      <p:sp>
        <p:nvSpPr>
          <p:cNvPr id="9" name="TextBox 8"/>
          <p:cNvSpPr txBox="1"/>
          <p:nvPr/>
        </p:nvSpPr>
        <p:spPr>
          <a:xfrm>
            <a:off x="465408" y="4607227"/>
            <a:ext cx="883575" cy="276999"/>
          </a:xfrm>
          <a:prstGeom prst="rect">
            <a:avLst/>
          </a:prstGeom>
          <a:noFill/>
        </p:spPr>
        <p:txBody>
          <a:bodyPr wrap="none" rtlCol="0">
            <a:spAutoFit/>
          </a:bodyPr>
          <a:lstStyle/>
          <a:p>
            <a:r>
              <a:rPr lang="en-IN" sz="1200" dirty="0" smtClean="0">
                <a:latin typeface="Impact" panose="020B0806030902050204" pitchFamily="34" charset="0"/>
              </a:rPr>
              <a:t>Experience</a:t>
            </a:r>
            <a:endParaRPr lang="en-IN" sz="1200" dirty="0">
              <a:latin typeface="Impact" panose="020B0806030902050204" pitchFamily="34" charset="0"/>
            </a:endParaRPr>
          </a:p>
        </p:txBody>
      </p:sp>
      <p:cxnSp>
        <p:nvCxnSpPr>
          <p:cNvPr id="10" name="Straight Connector 9"/>
          <p:cNvCxnSpPr/>
          <p:nvPr/>
        </p:nvCxnSpPr>
        <p:spPr>
          <a:xfrm>
            <a:off x="491509" y="4884226"/>
            <a:ext cx="3698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3"/>
          <a:srcRect t="32817" b="32817"/>
          <a:stretch/>
        </p:blipFill>
        <p:spPr>
          <a:xfrm>
            <a:off x="590008" y="4976217"/>
            <a:ext cx="537628" cy="184762"/>
          </a:xfrm>
          <a:prstGeom prst="rect">
            <a:avLst/>
          </a:prstGeom>
        </p:spPr>
      </p:pic>
      <p:pic>
        <p:nvPicPr>
          <p:cNvPr id="12" name="Picture 11"/>
          <p:cNvPicPr>
            <a:picLocks noChangeAspect="1"/>
          </p:cNvPicPr>
          <p:nvPr/>
        </p:nvPicPr>
        <p:blipFill>
          <a:blip r:embed="rId4"/>
          <a:stretch>
            <a:fillRect/>
          </a:stretch>
        </p:blipFill>
        <p:spPr>
          <a:xfrm>
            <a:off x="1545599" y="4974061"/>
            <a:ext cx="1120758" cy="184762"/>
          </a:xfrm>
          <a:prstGeom prst="rect">
            <a:avLst/>
          </a:prstGeom>
        </p:spPr>
      </p:pic>
      <p:pic>
        <p:nvPicPr>
          <p:cNvPr id="13" name="Picture 12"/>
          <p:cNvPicPr>
            <a:picLocks noChangeAspect="1"/>
          </p:cNvPicPr>
          <p:nvPr/>
        </p:nvPicPr>
        <p:blipFill>
          <a:blip r:embed="rId5"/>
          <a:stretch>
            <a:fillRect/>
          </a:stretch>
        </p:blipFill>
        <p:spPr>
          <a:xfrm>
            <a:off x="3084321" y="4946662"/>
            <a:ext cx="979679" cy="234167"/>
          </a:xfrm>
          <a:prstGeom prst="rect">
            <a:avLst/>
          </a:prstGeom>
        </p:spPr>
      </p:pic>
      <p:grpSp>
        <p:nvGrpSpPr>
          <p:cNvPr id="23" name="Group 22"/>
          <p:cNvGrpSpPr/>
          <p:nvPr/>
        </p:nvGrpSpPr>
        <p:grpSpPr>
          <a:xfrm>
            <a:off x="465408" y="5292172"/>
            <a:ext cx="3724509" cy="276999"/>
            <a:chOff x="535258" y="5571572"/>
            <a:chExt cx="3724509" cy="276999"/>
          </a:xfrm>
        </p:grpSpPr>
        <p:sp>
          <p:nvSpPr>
            <p:cNvPr id="14" name="TextBox 13"/>
            <p:cNvSpPr txBox="1"/>
            <p:nvPr/>
          </p:nvSpPr>
          <p:spPr>
            <a:xfrm>
              <a:off x="535258" y="5571572"/>
              <a:ext cx="630301" cy="276999"/>
            </a:xfrm>
            <a:prstGeom prst="rect">
              <a:avLst/>
            </a:prstGeom>
            <a:noFill/>
          </p:spPr>
          <p:txBody>
            <a:bodyPr wrap="none" rtlCol="0">
              <a:spAutoFit/>
            </a:bodyPr>
            <a:lstStyle/>
            <a:p>
              <a:r>
                <a:rPr lang="en-IN" sz="1200" dirty="0" smtClean="0">
                  <a:latin typeface="Impact" panose="020B0806030902050204" pitchFamily="34" charset="0"/>
                </a:rPr>
                <a:t>Clients</a:t>
              </a:r>
              <a:endParaRPr lang="en-IN" sz="1200" dirty="0">
                <a:latin typeface="Impact" panose="020B0806030902050204" pitchFamily="34" charset="0"/>
              </a:endParaRPr>
            </a:p>
          </p:txBody>
        </p:sp>
        <p:cxnSp>
          <p:nvCxnSpPr>
            <p:cNvPr id="15" name="Straight Connector 14"/>
            <p:cNvCxnSpPr/>
            <p:nvPr/>
          </p:nvCxnSpPr>
          <p:spPr>
            <a:xfrm>
              <a:off x="561359" y="5848571"/>
              <a:ext cx="3698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Slide Number Placeholder 53"/>
          <p:cNvSpPr>
            <a:spLocks noGrp="1"/>
          </p:cNvSpPr>
          <p:nvPr>
            <p:ph type="sldNum" sz="quarter" idx="12"/>
          </p:nvPr>
        </p:nvSpPr>
        <p:spPr/>
        <p:txBody>
          <a:bodyPr/>
          <a:lstStyle/>
          <a:p>
            <a:fld id="{A3BCC148-9DEF-4BDF-B503-19A51413F908}" type="slidenum">
              <a:rPr lang="en-US" smtClean="0"/>
              <a:pPr/>
              <a:t>13</a:t>
            </a:fld>
            <a:endParaRPr lang="en-US" dirty="0"/>
          </a:p>
        </p:txBody>
      </p:sp>
      <p:pic>
        <p:nvPicPr>
          <p:cNvPr id="1026" name="Picture 2" descr="https://upload.wikimedia.org/wikipedia/commons/thumb/f/ff/Procter_and_Gamble_Logo.svg/2000px-Procter_and_Gamble_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3595" y="5755768"/>
            <a:ext cx="367236" cy="1599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seeklogo.net/wp-content/uploads/2013/04/nestle-company-vector-logo-400x4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258" y="5661556"/>
            <a:ext cx="348357" cy="3483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en/thumb/e/e4/Unilever.svg/929px-Unilever.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0811" y="5687776"/>
            <a:ext cx="268463" cy="2959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ghealthservices.com/wp-content/uploads/2011/10/united-healthcare-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59254" y="5643998"/>
            <a:ext cx="1414662" cy="3834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mediacommanchester.com/media/365235/canada%20mar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53896" y="5713955"/>
            <a:ext cx="666297" cy="2435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rimed.com.al/wp-content/uploads/2015/02/logo-baye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00171" y="5676820"/>
            <a:ext cx="317828" cy="317828"/>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535258" y="6109408"/>
            <a:ext cx="3838622" cy="304277"/>
            <a:chOff x="535258" y="6101788"/>
            <a:chExt cx="4463086" cy="353776"/>
          </a:xfrm>
        </p:grpSpPr>
        <p:pic>
          <p:nvPicPr>
            <p:cNvPr id="1038" name="Picture 14" descr="http://images.all-free-download.com/images/graphiclarge/harleydavidson_logo_2921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5258" y="6144852"/>
              <a:ext cx="355471" cy="26764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upload.wikimedia.org/wikipedia/commons/thumb/3/37/Hallmark_logo.svg/1280px-Hallmark_logo.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89067" y="6101788"/>
              <a:ext cx="663006" cy="35377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upload.wikimedia.org/wikipedia/commons/thumb/2/22/Symantec_logo10.svg/1280px-Symantec_logo10.sv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50411" y="6127443"/>
              <a:ext cx="958308" cy="30246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logok.org/wp-content/uploads/2014/05/Chrysler-logo-2010.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6028" t="33460" r="6028" b="33460"/>
            <a:stretch/>
          </p:blipFill>
          <p:spPr bwMode="auto">
            <a:xfrm>
              <a:off x="2807057" y="6167753"/>
              <a:ext cx="1072313" cy="22184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upload.wikimedia.org/wikipedia/commons/thumb/5/5f/Siemens-logo.svg/2000px-Siemens-logo.svg.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77709" y="6157221"/>
              <a:ext cx="1020635" cy="2429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4997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THE TROUSERS CLIENTS </a:t>
            </a:r>
            <a:br>
              <a:rPr lang="en-US" dirty="0" smtClean="0"/>
            </a:br>
            <a:r>
              <a:rPr lang="en-US" sz="1800" dirty="0" smtClean="0">
                <a:solidFill>
                  <a:srgbClr val="000000"/>
                </a:solidFill>
              </a:rPr>
              <a:t>(100% REFERRAL RATE, 81% REPEAT CLIENTS RATE*)</a:t>
            </a:r>
            <a:endParaRPr lang="en-US" sz="2000" dirty="0">
              <a:solidFill>
                <a:srgbClr val="000000"/>
              </a:solidFill>
            </a:endParaRPr>
          </a:p>
        </p:txBody>
      </p:sp>
      <p:sp>
        <p:nvSpPr>
          <p:cNvPr id="4" name="Rectangle 3"/>
          <p:cNvSpPr/>
          <p:nvPr/>
        </p:nvSpPr>
        <p:spPr>
          <a:xfrm>
            <a:off x="532436" y="1354334"/>
            <a:ext cx="2338316" cy="1284789"/>
          </a:xfrm>
          <a:prstGeom prst="rect">
            <a:avLst/>
          </a:prstGeom>
          <a:gradFill flip="none" rotWithShape="1">
            <a:gsLst>
              <a:gs pos="0">
                <a:schemeClr val="bg1">
                  <a:alpha val="3500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453668" y="1354334"/>
            <a:ext cx="2338316" cy="1284789"/>
          </a:xfrm>
          <a:prstGeom prst="rect">
            <a:avLst/>
          </a:prstGeom>
          <a:gradFill flip="none" rotWithShape="1">
            <a:gsLst>
              <a:gs pos="0">
                <a:schemeClr val="bg1">
                  <a:alpha val="3500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74900" y="1354334"/>
            <a:ext cx="2338316" cy="1284789"/>
          </a:xfrm>
          <a:prstGeom prst="rect">
            <a:avLst/>
          </a:prstGeom>
          <a:gradFill flip="none" rotWithShape="1">
            <a:gsLst>
              <a:gs pos="0">
                <a:schemeClr val="bg1">
                  <a:alpha val="3500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296131" y="1354334"/>
            <a:ext cx="2338316" cy="1284789"/>
          </a:xfrm>
          <a:prstGeom prst="rect">
            <a:avLst/>
          </a:prstGeom>
          <a:gradFill flip="none" rotWithShape="1">
            <a:gsLst>
              <a:gs pos="0">
                <a:schemeClr val="bg1">
                  <a:alpha val="3500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32436" y="3003726"/>
            <a:ext cx="11102011" cy="1284789"/>
            <a:chOff x="509287" y="1805651"/>
            <a:chExt cx="9001632" cy="1041721"/>
          </a:xfrm>
        </p:grpSpPr>
        <p:sp>
          <p:nvSpPr>
            <p:cNvPr id="10" name="Rectangle 9"/>
            <p:cNvSpPr/>
            <p:nvPr/>
          </p:nvSpPr>
          <p:spPr>
            <a:xfrm>
              <a:off x="509287" y="1805651"/>
              <a:ext cx="1895932" cy="1041721"/>
            </a:xfrm>
            <a:prstGeom prst="rect">
              <a:avLst/>
            </a:prstGeom>
            <a:gradFill flip="none" rotWithShape="1">
              <a:gsLst>
                <a:gs pos="0">
                  <a:schemeClr val="bg1">
                    <a:alpha val="3500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77854" y="1805651"/>
              <a:ext cx="1895932" cy="1041721"/>
            </a:xfrm>
            <a:prstGeom prst="rect">
              <a:avLst/>
            </a:prstGeom>
            <a:gradFill flip="none" rotWithShape="1">
              <a:gsLst>
                <a:gs pos="0">
                  <a:schemeClr val="bg1">
                    <a:alpha val="3500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46421" y="1805651"/>
              <a:ext cx="1895932" cy="1041721"/>
            </a:xfrm>
            <a:prstGeom prst="rect">
              <a:avLst/>
            </a:prstGeom>
            <a:gradFill flip="none" rotWithShape="1">
              <a:gsLst>
                <a:gs pos="0">
                  <a:schemeClr val="bg1">
                    <a:alpha val="3500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14987" y="1805651"/>
              <a:ext cx="1895932" cy="1041721"/>
            </a:xfrm>
            <a:prstGeom prst="rect">
              <a:avLst/>
            </a:prstGeom>
            <a:gradFill flip="none" rotWithShape="1">
              <a:gsLst>
                <a:gs pos="0">
                  <a:schemeClr val="bg1">
                    <a:alpha val="3500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532436" y="4653118"/>
            <a:ext cx="11102011" cy="1284789"/>
            <a:chOff x="509287" y="1805651"/>
            <a:chExt cx="9001632" cy="1041721"/>
          </a:xfrm>
        </p:grpSpPr>
        <p:sp>
          <p:nvSpPr>
            <p:cNvPr id="15" name="Rectangle 14"/>
            <p:cNvSpPr/>
            <p:nvPr/>
          </p:nvSpPr>
          <p:spPr>
            <a:xfrm>
              <a:off x="509287" y="1805651"/>
              <a:ext cx="1895932" cy="1041721"/>
            </a:xfrm>
            <a:prstGeom prst="rect">
              <a:avLst/>
            </a:prstGeom>
            <a:gradFill flip="none" rotWithShape="1">
              <a:gsLst>
                <a:gs pos="0">
                  <a:schemeClr val="bg1">
                    <a:alpha val="3500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77854" y="1805651"/>
              <a:ext cx="1895932" cy="1041721"/>
            </a:xfrm>
            <a:prstGeom prst="rect">
              <a:avLst/>
            </a:prstGeom>
            <a:gradFill flip="none" rotWithShape="1">
              <a:gsLst>
                <a:gs pos="0">
                  <a:schemeClr val="bg1">
                    <a:alpha val="3500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46421" y="1805651"/>
              <a:ext cx="1895932" cy="1041721"/>
            </a:xfrm>
            <a:prstGeom prst="rect">
              <a:avLst/>
            </a:prstGeom>
            <a:gradFill flip="none" rotWithShape="1">
              <a:gsLst>
                <a:gs pos="0">
                  <a:schemeClr val="bg1">
                    <a:alpha val="3500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614987" y="1805651"/>
              <a:ext cx="1895932" cy="1041721"/>
            </a:xfrm>
            <a:prstGeom prst="rect">
              <a:avLst/>
            </a:prstGeom>
            <a:gradFill flip="none" rotWithShape="1">
              <a:gsLst>
                <a:gs pos="0">
                  <a:schemeClr val="bg1">
                    <a:alpha val="35000"/>
                  </a:schemeClr>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489" y="1473945"/>
            <a:ext cx="591137" cy="1043183"/>
          </a:xfrm>
          <a:prstGeom prst="rect">
            <a:avLst/>
          </a:prstGeom>
        </p:spPr>
      </p:pic>
      <p:pic>
        <p:nvPicPr>
          <p:cNvPr id="20" name="Picture 1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1912" y="1601760"/>
            <a:ext cx="1759364" cy="73332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2238" y="1854998"/>
            <a:ext cx="1827023" cy="291647"/>
          </a:xfrm>
          <a:prstGeom prst="rect">
            <a:avLst/>
          </a:prstGeom>
        </p:spPr>
      </p:pic>
      <p:pic>
        <p:nvPicPr>
          <p:cNvPr id="22" name="Picture 2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58415" y="1485464"/>
            <a:ext cx="1613748" cy="1020144"/>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6499" y="3271591"/>
            <a:ext cx="1517579" cy="825400"/>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717" y="3113897"/>
            <a:ext cx="2145754" cy="1131072"/>
          </a:xfrm>
          <a:prstGeom prst="rect">
            <a:avLst/>
          </a:prstGeom>
        </p:spPr>
      </p:pic>
      <p:pic>
        <p:nvPicPr>
          <p:cNvPr id="25" name="Picture 24"/>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b="15836"/>
          <a:stretch/>
        </p:blipFill>
        <p:spPr>
          <a:xfrm>
            <a:off x="3681047" y="3195247"/>
            <a:ext cx="1883558" cy="901744"/>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3725" y="3358346"/>
            <a:ext cx="1780664" cy="584806"/>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1638" y="4872726"/>
            <a:ext cx="1079912" cy="845571"/>
          </a:xfrm>
          <a:prstGeom prst="rect">
            <a:avLst/>
          </a:prstGeom>
        </p:spPr>
      </p:pic>
      <p:pic>
        <p:nvPicPr>
          <p:cNvPr id="28" name="Picture 2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01192" y="4988975"/>
            <a:ext cx="1728192" cy="637186"/>
          </a:xfrm>
          <a:prstGeom prst="rect">
            <a:avLst/>
          </a:prstGeom>
        </p:spPr>
      </p:pic>
      <p:pic>
        <p:nvPicPr>
          <p:cNvPr id="29" name="Picture 28"/>
          <p:cNvPicPr>
            <a:picLocks noChangeAspect="1"/>
          </p:cNvPicPr>
          <p:nvPr/>
        </p:nvPicPr>
        <p:blipFill>
          <a:blip r:embed="rId12" cstate="print">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3582953" y="4988975"/>
            <a:ext cx="2079746" cy="719161"/>
          </a:xfrm>
          <a:prstGeom prst="rect">
            <a:avLst/>
          </a:prstGeom>
        </p:spPr>
      </p:pic>
      <p:pic>
        <p:nvPicPr>
          <p:cNvPr id="30" name="Picture 29"/>
          <p:cNvPicPr>
            <a:picLocks noChangeAspect="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r="56270"/>
          <a:stretch/>
        </p:blipFill>
        <p:spPr>
          <a:xfrm>
            <a:off x="6640607" y="4981577"/>
            <a:ext cx="1806899" cy="733959"/>
          </a:xfrm>
          <a:prstGeom prst="rect">
            <a:avLst/>
          </a:prstGeom>
        </p:spPr>
      </p:pic>
      <p:sp>
        <p:nvSpPr>
          <p:cNvPr id="31" name="TextBox 30"/>
          <p:cNvSpPr txBox="1"/>
          <p:nvPr/>
        </p:nvSpPr>
        <p:spPr>
          <a:xfrm>
            <a:off x="394447" y="6148234"/>
            <a:ext cx="6585136" cy="276999"/>
          </a:xfrm>
          <a:prstGeom prst="rect">
            <a:avLst/>
          </a:prstGeom>
          <a:noFill/>
        </p:spPr>
        <p:txBody>
          <a:bodyPr wrap="none" rtlCol="0">
            <a:spAutoFit/>
          </a:bodyPr>
          <a:lstStyle/>
          <a:p>
            <a:r>
              <a:rPr lang="en-US" sz="1200" dirty="0" smtClean="0">
                <a:solidFill>
                  <a:schemeClr val="tx1">
                    <a:lumMod val="75000"/>
                    <a:lumOff val="25000"/>
                  </a:schemeClr>
                </a:solidFill>
                <a:latin typeface="Gill Sans MT" panose="020B0502020104020203" pitchFamily="34" charset="0"/>
              </a:rPr>
              <a:t>(* </a:t>
            </a:r>
            <a:r>
              <a:rPr lang="en-US" sz="1200" b="1" dirty="0" smtClean="0">
                <a:solidFill>
                  <a:schemeClr val="tx1">
                    <a:lumMod val="75000"/>
                    <a:lumOff val="25000"/>
                  </a:schemeClr>
                </a:solidFill>
                <a:latin typeface="Gill Sans MT" panose="020B0502020104020203" pitchFamily="34" charset="0"/>
              </a:rPr>
              <a:t>81% of our clients are repeat clients</a:t>
            </a:r>
            <a:r>
              <a:rPr lang="en-US" sz="1200" dirty="0" smtClean="0">
                <a:solidFill>
                  <a:schemeClr val="tx1">
                    <a:lumMod val="75000"/>
                    <a:lumOff val="25000"/>
                  </a:schemeClr>
                </a:solidFill>
                <a:latin typeface="Gill Sans MT" panose="020B0502020104020203" pitchFamily="34" charset="0"/>
              </a:rPr>
              <a:t>. The remaining 19% are too small for a second assignment)</a:t>
            </a:r>
            <a:endParaRPr lang="en-US" sz="1200" dirty="0">
              <a:solidFill>
                <a:schemeClr val="tx1">
                  <a:lumMod val="75000"/>
                  <a:lumOff val="25000"/>
                </a:schemeClr>
              </a:solidFill>
              <a:latin typeface="Gill Sans MT" panose="020B0502020104020203" pitchFamily="34" charset="0"/>
            </a:endParaRPr>
          </a:p>
        </p:txBody>
      </p:sp>
      <p:sp>
        <p:nvSpPr>
          <p:cNvPr id="8" name="Slide Number Placeholder 7"/>
          <p:cNvSpPr>
            <a:spLocks noGrp="1"/>
          </p:cNvSpPr>
          <p:nvPr>
            <p:ph type="sldNum" sz="quarter" idx="12"/>
          </p:nvPr>
        </p:nvSpPr>
        <p:spPr/>
        <p:txBody>
          <a:bodyPr/>
          <a:lstStyle/>
          <a:p>
            <a:fld id="{A3BCC148-9DEF-4BDF-B503-19A51413F908}" type="slidenum">
              <a:rPr lang="en-US" smtClean="0"/>
              <a:pPr/>
              <a:t>14</a:t>
            </a:fld>
            <a:endParaRPr lang="en-US" dirty="0"/>
          </a:p>
        </p:txBody>
      </p:sp>
    </p:spTree>
    <p:extLst>
      <p:ext uri="{BB962C8B-B14F-4D97-AF65-F5344CB8AC3E}">
        <p14:creationId xmlns:p14="http://schemas.microsoft.com/office/powerpoint/2010/main" val="3028799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The First-The-Trousers Promise</a:t>
            </a:r>
            <a:endParaRPr lang="en-US" sz="2200" dirty="0"/>
          </a:p>
        </p:txBody>
      </p:sp>
      <p:sp>
        <p:nvSpPr>
          <p:cNvPr id="3" name="Slide Number Placeholder 2"/>
          <p:cNvSpPr>
            <a:spLocks noGrp="1"/>
          </p:cNvSpPr>
          <p:nvPr>
            <p:ph type="sldNum" sz="quarter" idx="12"/>
          </p:nvPr>
        </p:nvSpPr>
        <p:spPr/>
        <p:txBody>
          <a:bodyPr/>
          <a:lstStyle/>
          <a:p>
            <a:fld id="{A3BCC148-9DEF-4BDF-B503-19A51413F908}" type="slidenum">
              <a:rPr lang="en-US" smtClean="0"/>
              <a:pPr/>
              <a:t>15</a:t>
            </a:fld>
            <a:endParaRPr lang="en-US" dirty="0"/>
          </a:p>
        </p:txBody>
      </p:sp>
      <p:grpSp>
        <p:nvGrpSpPr>
          <p:cNvPr id="4" name="Group 3"/>
          <p:cNvGrpSpPr/>
          <p:nvPr/>
        </p:nvGrpSpPr>
        <p:grpSpPr>
          <a:xfrm>
            <a:off x="692130" y="1438549"/>
            <a:ext cx="5229980" cy="4408182"/>
            <a:chOff x="663824" y="1392746"/>
            <a:chExt cx="5435642" cy="4581528"/>
          </a:xfrm>
        </p:grpSpPr>
        <p:sp>
          <p:nvSpPr>
            <p:cNvPr id="5" name="Rectangle 4"/>
            <p:cNvSpPr/>
            <p:nvPr/>
          </p:nvSpPr>
          <p:spPr>
            <a:xfrm>
              <a:off x="663824" y="1392746"/>
              <a:ext cx="5435642" cy="45815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080" t="8516" r="3710" b="7184"/>
            <a:stretch/>
          </p:blipFill>
          <p:spPr>
            <a:xfrm>
              <a:off x="850900" y="1554480"/>
              <a:ext cx="5073650" cy="4282440"/>
            </a:xfrm>
            <a:prstGeom prst="rect">
              <a:avLst/>
            </a:prstGeom>
          </p:spPr>
        </p:pic>
      </p:grpSp>
      <p:sp>
        <p:nvSpPr>
          <p:cNvPr id="7" name="Rectangle 6"/>
          <p:cNvSpPr/>
          <p:nvPr/>
        </p:nvSpPr>
        <p:spPr>
          <a:xfrm>
            <a:off x="6803136" y="1438549"/>
            <a:ext cx="4617720" cy="4408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980127" y="1781662"/>
            <a:ext cx="4248705" cy="3754874"/>
          </a:xfrm>
          <a:prstGeom prst="rect">
            <a:avLst/>
          </a:prstGeom>
          <a:noFill/>
        </p:spPr>
        <p:txBody>
          <a:bodyPr wrap="square" rtlCol="0">
            <a:spAutoFit/>
          </a:bodyPr>
          <a:lstStyle/>
          <a:p>
            <a:pPr algn="ctr"/>
            <a:r>
              <a:rPr lang="en-US" sz="1400" dirty="0" smtClean="0">
                <a:solidFill>
                  <a:schemeClr val="tx1">
                    <a:lumMod val="75000"/>
                    <a:lumOff val="25000"/>
                  </a:schemeClr>
                </a:solidFill>
                <a:latin typeface="Gill Sans MT" panose="020B0502020104020203" pitchFamily="34" charset="0"/>
              </a:rPr>
              <a:t>Focus on strategy, not executions (Trousers first)</a:t>
            </a:r>
          </a:p>
          <a:p>
            <a:pPr algn="ctr"/>
            <a:endParaRPr lang="en-US" sz="1400" dirty="0" smtClean="0">
              <a:solidFill>
                <a:schemeClr val="tx1">
                  <a:lumMod val="75000"/>
                  <a:lumOff val="25000"/>
                </a:schemeClr>
              </a:solidFill>
              <a:latin typeface="Gill Sans MT" panose="020B0502020104020203" pitchFamily="34" charset="0"/>
            </a:endParaRPr>
          </a:p>
          <a:p>
            <a:pPr algn="ctr"/>
            <a:r>
              <a:rPr lang="en-US" sz="1400" dirty="0" smtClean="0">
                <a:solidFill>
                  <a:schemeClr val="tx1">
                    <a:lumMod val="75000"/>
                    <a:lumOff val="25000"/>
                  </a:schemeClr>
                </a:solidFill>
                <a:latin typeface="Gill Sans MT" panose="020B0502020104020203" pitchFamily="34" charset="0"/>
              </a:rPr>
              <a:t>Rigorous and data driven in our approach, yet highly creative in our problem solving</a:t>
            </a:r>
          </a:p>
          <a:p>
            <a:pPr algn="ctr"/>
            <a:endParaRPr lang="en-US" sz="1400" dirty="0" smtClean="0">
              <a:solidFill>
                <a:schemeClr val="tx1">
                  <a:lumMod val="75000"/>
                  <a:lumOff val="25000"/>
                </a:schemeClr>
              </a:solidFill>
              <a:latin typeface="Gill Sans MT" panose="020B0502020104020203" pitchFamily="34" charset="0"/>
            </a:endParaRPr>
          </a:p>
          <a:p>
            <a:pPr algn="ctr"/>
            <a:r>
              <a:rPr lang="en-US" sz="1400" dirty="0" smtClean="0">
                <a:solidFill>
                  <a:schemeClr val="tx1">
                    <a:lumMod val="75000"/>
                    <a:lumOff val="25000"/>
                  </a:schemeClr>
                </a:solidFill>
                <a:latin typeface="Gill Sans MT" panose="020B0502020104020203" pitchFamily="34" charset="0"/>
              </a:rPr>
              <a:t>We always provide a fresh perspective, we are contrarians</a:t>
            </a:r>
          </a:p>
          <a:p>
            <a:pPr algn="ctr"/>
            <a:endParaRPr lang="en-US" sz="1400" dirty="0" smtClean="0">
              <a:solidFill>
                <a:schemeClr val="tx1">
                  <a:lumMod val="75000"/>
                  <a:lumOff val="25000"/>
                </a:schemeClr>
              </a:solidFill>
              <a:latin typeface="Gill Sans MT" panose="020B0502020104020203" pitchFamily="34" charset="0"/>
            </a:endParaRPr>
          </a:p>
          <a:p>
            <a:pPr algn="ctr"/>
            <a:r>
              <a:rPr lang="en-US" sz="1400" dirty="0" smtClean="0">
                <a:solidFill>
                  <a:schemeClr val="tx1">
                    <a:lumMod val="75000"/>
                    <a:lumOff val="25000"/>
                  </a:schemeClr>
                </a:solidFill>
                <a:latin typeface="Gill Sans MT" panose="020B0502020104020203" pitchFamily="34" charset="0"/>
              </a:rPr>
              <a:t>Our working style is very cooperative</a:t>
            </a:r>
          </a:p>
          <a:p>
            <a:pPr algn="ctr"/>
            <a:endParaRPr lang="en-US" sz="1400" dirty="0" smtClean="0">
              <a:solidFill>
                <a:schemeClr val="tx1">
                  <a:lumMod val="75000"/>
                  <a:lumOff val="25000"/>
                </a:schemeClr>
              </a:solidFill>
              <a:latin typeface="Gill Sans MT" panose="020B0502020104020203" pitchFamily="34" charset="0"/>
            </a:endParaRPr>
          </a:p>
          <a:p>
            <a:pPr algn="ctr"/>
            <a:r>
              <a:rPr lang="en-US" sz="1400" dirty="0" smtClean="0">
                <a:solidFill>
                  <a:schemeClr val="tx1">
                    <a:lumMod val="75000"/>
                    <a:lumOff val="25000"/>
                  </a:schemeClr>
                </a:solidFill>
                <a:latin typeface="Gill Sans MT" panose="020B0502020104020203" pitchFamily="34" charset="0"/>
              </a:rPr>
              <a:t>We design solutions and assemble teams around our clients problems, not around our own needs or tools</a:t>
            </a:r>
          </a:p>
          <a:p>
            <a:pPr algn="ctr"/>
            <a:endParaRPr lang="en-US" sz="1400" dirty="0" smtClean="0">
              <a:solidFill>
                <a:schemeClr val="tx1">
                  <a:lumMod val="75000"/>
                  <a:lumOff val="25000"/>
                </a:schemeClr>
              </a:solidFill>
              <a:latin typeface="Gill Sans MT" panose="020B0502020104020203" pitchFamily="34" charset="0"/>
            </a:endParaRPr>
          </a:p>
          <a:p>
            <a:pPr algn="ctr"/>
            <a:r>
              <a:rPr lang="en-US" sz="1400" dirty="0" smtClean="0">
                <a:solidFill>
                  <a:schemeClr val="tx1">
                    <a:lumMod val="75000"/>
                    <a:lumOff val="25000"/>
                  </a:schemeClr>
                </a:solidFill>
                <a:latin typeface="Gill Sans MT" panose="020B0502020104020203" pitchFamily="34" charset="0"/>
              </a:rPr>
              <a:t>We are nimble, with global reach</a:t>
            </a:r>
          </a:p>
          <a:p>
            <a:pPr algn="ctr"/>
            <a:endParaRPr lang="en-US" sz="1400" dirty="0" smtClean="0">
              <a:solidFill>
                <a:schemeClr val="tx1">
                  <a:lumMod val="75000"/>
                  <a:lumOff val="25000"/>
                </a:schemeClr>
              </a:solidFill>
              <a:latin typeface="Gill Sans MT" panose="020B0502020104020203" pitchFamily="34" charset="0"/>
            </a:endParaRPr>
          </a:p>
          <a:p>
            <a:pPr algn="ctr"/>
            <a:r>
              <a:rPr lang="en-US" sz="1400" dirty="0" smtClean="0">
                <a:solidFill>
                  <a:schemeClr val="tx1">
                    <a:lumMod val="75000"/>
                    <a:lumOff val="25000"/>
                  </a:schemeClr>
                </a:solidFill>
                <a:latin typeface="Gill Sans MT" panose="020B0502020104020203" pitchFamily="34" charset="0"/>
              </a:rPr>
              <a:t>No buzz words, no attitude, no BS</a:t>
            </a:r>
            <a:endParaRPr lang="en-US" sz="1400" dirty="0">
              <a:solidFill>
                <a:schemeClr val="tx1">
                  <a:lumMod val="75000"/>
                  <a:lumOff val="25000"/>
                </a:schemeClr>
              </a:solidFill>
              <a:latin typeface="Gill Sans MT" panose="020B0502020104020203" pitchFamily="34" charset="0"/>
            </a:endParaRPr>
          </a:p>
        </p:txBody>
      </p:sp>
    </p:spTree>
    <p:extLst>
      <p:ext uri="{BB962C8B-B14F-4D97-AF65-F5344CB8AC3E}">
        <p14:creationId xmlns:p14="http://schemas.microsoft.com/office/powerpoint/2010/main" val="1485236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Brand Is An ECO-SYSTEM OF ACCESS POINTS, Not A Succession Of Media Channels</a:t>
            </a:r>
            <a:br>
              <a:rPr lang="en-US" dirty="0" smtClean="0"/>
            </a:br>
            <a:r>
              <a:rPr lang="en-US" dirty="0" smtClean="0"/>
              <a:t>Each Touch Point Is An OPPORTUNITY TO CHANGE THE PLAYERS BEHAVIOR</a:t>
            </a:r>
            <a:r>
              <a:rPr lang="en-US" dirty="0" smtClean="0"/>
              <a:t> </a:t>
            </a:r>
            <a:endParaRPr lang="en-US" dirty="0"/>
          </a:p>
        </p:txBody>
      </p:sp>
      <p:sp>
        <p:nvSpPr>
          <p:cNvPr id="6" name="Rectangle 42"/>
          <p:cNvSpPr>
            <a:spLocks noChangeArrowheads="1"/>
          </p:cNvSpPr>
          <p:nvPr/>
        </p:nvSpPr>
        <p:spPr bwMode="auto">
          <a:xfrm>
            <a:off x="790136" y="1202716"/>
            <a:ext cx="3483651" cy="48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fld id="{A3BCC148-9DEF-4BDF-B503-19A51413F908}" type="slidenum">
              <a:rPr lang="en-US" smtClean="0"/>
              <a:pPr/>
              <a:t>2</a:t>
            </a:fld>
            <a:endParaRPr lang="en-US" dirty="0"/>
          </a:p>
        </p:txBody>
      </p:sp>
      <p:sp>
        <p:nvSpPr>
          <p:cNvPr id="10" name="Flowchart: Connector 9"/>
          <p:cNvSpPr/>
          <p:nvPr/>
        </p:nvSpPr>
        <p:spPr>
          <a:xfrm>
            <a:off x="6795083" y="2449694"/>
            <a:ext cx="3363985" cy="3355596"/>
          </a:xfrm>
          <a:prstGeom prst="flowChartConnector">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6660859" y="2502159"/>
            <a:ext cx="1073790" cy="105701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Website</a:t>
            </a:r>
            <a:endParaRPr lang="en-US" sz="1200" dirty="0"/>
          </a:p>
        </p:txBody>
      </p:sp>
      <p:sp>
        <p:nvSpPr>
          <p:cNvPr id="75" name="Flowchart: Connector 74"/>
          <p:cNvSpPr/>
          <p:nvPr/>
        </p:nvSpPr>
        <p:spPr>
          <a:xfrm>
            <a:off x="9085278" y="4844085"/>
            <a:ext cx="1073790" cy="105701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POS</a:t>
            </a:r>
            <a:endParaRPr lang="en-US" sz="1200" dirty="0"/>
          </a:p>
        </p:txBody>
      </p:sp>
      <p:sp>
        <p:nvSpPr>
          <p:cNvPr id="77" name="Flowchart: Connector 76"/>
          <p:cNvSpPr/>
          <p:nvPr/>
        </p:nvSpPr>
        <p:spPr>
          <a:xfrm>
            <a:off x="9220900" y="2497407"/>
            <a:ext cx="1073790" cy="105701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Social Media</a:t>
            </a:r>
            <a:endParaRPr lang="en-US" sz="1200" dirty="0"/>
          </a:p>
        </p:txBody>
      </p:sp>
      <p:sp>
        <p:nvSpPr>
          <p:cNvPr id="78" name="Flowchart: Connector 77"/>
          <p:cNvSpPr/>
          <p:nvPr/>
        </p:nvSpPr>
        <p:spPr>
          <a:xfrm>
            <a:off x="6680434" y="4844084"/>
            <a:ext cx="1073790" cy="105701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CRM</a:t>
            </a:r>
            <a:endParaRPr lang="en-US" sz="1200" dirty="0"/>
          </a:p>
        </p:txBody>
      </p:sp>
      <p:sp>
        <p:nvSpPr>
          <p:cNvPr id="79" name="Flowchart: Connector 78"/>
          <p:cNvSpPr/>
          <p:nvPr/>
        </p:nvSpPr>
        <p:spPr>
          <a:xfrm>
            <a:off x="7923401" y="1973652"/>
            <a:ext cx="1073790" cy="105701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Smart Phone</a:t>
            </a:r>
            <a:endParaRPr lang="en-US" sz="1200" dirty="0"/>
          </a:p>
        </p:txBody>
      </p:sp>
      <p:sp>
        <p:nvSpPr>
          <p:cNvPr id="80" name="Flowchart: Connector 79"/>
          <p:cNvSpPr/>
          <p:nvPr/>
        </p:nvSpPr>
        <p:spPr>
          <a:xfrm>
            <a:off x="6241410" y="3728348"/>
            <a:ext cx="1073790" cy="105701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Loyalty Program</a:t>
            </a:r>
            <a:endParaRPr lang="en-US" sz="1200" dirty="0"/>
          </a:p>
        </p:txBody>
      </p:sp>
      <p:sp>
        <p:nvSpPr>
          <p:cNvPr id="81" name="Flowchart: Connector 80"/>
          <p:cNvSpPr/>
          <p:nvPr/>
        </p:nvSpPr>
        <p:spPr>
          <a:xfrm>
            <a:off x="9535486" y="3636736"/>
            <a:ext cx="1073790" cy="105701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Ads</a:t>
            </a:r>
            <a:endParaRPr lang="en-US" sz="1200" dirty="0"/>
          </a:p>
        </p:txBody>
      </p:sp>
      <p:sp>
        <p:nvSpPr>
          <p:cNvPr id="83" name="Flowchart: Connector 82"/>
          <p:cNvSpPr/>
          <p:nvPr/>
        </p:nvSpPr>
        <p:spPr>
          <a:xfrm>
            <a:off x="7906623" y="5237744"/>
            <a:ext cx="1073790" cy="105701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Vending </a:t>
            </a:r>
            <a:r>
              <a:rPr lang="en-US" sz="1100" dirty="0" smtClean="0"/>
              <a:t>Machines</a:t>
            </a:r>
            <a:endParaRPr lang="en-US" sz="1100" dirty="0"/>
          </a:p>
        </p:txBody>
      </p:sp>
      <p:cxnSp>
        <p:nvCxnSpPr>
          <p:cNvPr id="14" name="Straight Arrow Connector 13"/>
          <p:cNvCxnSpPr>
            <a:stCxn id="79" idx="4"/>
            <a:endCxn id="83" idx="0"/>
          </p:cNvCxnSpPr>
          <p:nvPr/>
        </p:nvCxnSpPr>
        <p:spPr>
          <a:xfrm flipH="1">
            <a:off x="8443518" y="3030665"/>
            <a:ext cx="16778" cy="2207079"/>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5"/>
            <a:endCxn id="75" idx="1"/>
          </p:cNvCxnSpPr>
          <p:nvPr/>
        </p:nvCxnSpPr>
        <p:spPr>
          <a:xfrm>
            <a:off x="7577396" y="3404376"/>
            <a:ext cx="1665135" cy="159450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0" idx="6"/>
            <a:endCxn id="81" idx="2"/>
          </p:cNvCxnSpPr>
          <p:nvPr/>
        </p:nvCxnSpPr>
        <p:spPr>
          <a:xfrm flipV="1">
            <a:off x="7315200" y="4165243"/>
            <a:ext cx="2220286" cy="9161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7" idx="3"/>
            <a:endCxn id="78" idx="7"/>
          </p:cNvCxnSpPr>
          <p:nvPr/>
        </p:nvCxnSpPr>
        <p:spPr>
          <a:xfrm flipH="1">
            <a:off x="7596971" y="3399624"/>
            <a:ext cx="1781182" cy="1599256"/>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Flowchart: Connector 10"/>
          <p:cNvSpPr/>
          <p:nvPr/>
        </p:nvSpPr>
        <p:spPr>
          <a:xfrm>
            <a:off x="7906623" y="3561235"/>
            <a:ext cx="1140903" cy="11325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Players/</a:t>
            </a:r>
          </a:p>
          <a:p>
            <a:pPr algn="ctr"/>
            <a:r>
              <a:rPr lang="en-US" sz="1200" dirty="0" smtClean="0"/>
              <a:t>Non-Players</a:t>
            </a:r>
            <a:endParaRPr lang="en-US" sz="1200" dirty="0"/>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07" y="2071458"/>
            <a:ext cx="5131655" cy="3694792"/>
          </a:xfrm>
          <a:prstGeom prst="rect">
            <a:avLst/>
          </a:prstGeom>
        </p:spPr>
      </p:pic>
    </p:spTree>
    <p:extLst>
      <p:ext uri="{BB962C8B-B14F-4D97-AF65-F5344CB8AC3E}">
        <p14:creationId xmlns:p14="http://schemas.microsoft.com/office/powerpoint/2010/main" val="2849462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BJ Fogg Model Of Behavioral Change (Stanford University). </a:t>
            </a:r>
            <a:endParaRPr lang="en-US" dirty="0"/>
          </a:p>
        </p:txBody>
      </p:sp>
      <p:sp>
        <p:nvSpPr>
          <p:cNvPr id="6" name="Rectangle 42"/>
          <p:cNvSpPr>
            <a:spLocks noChangeArrowheads="1"/>
          </p:cNvSpPr>
          <p:nvPr/>
        </p:nvSpPr>
        <p:spPr bwMode="auto">
          <a:xfrm>
            <a:off x="790136" y="1202716"/>
            <a:ext cx="3483651" cy="48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fld id="{A3BCC148-9DEF-4BDF-B503-19A51413F908}" type="slidenum">
              <a:rPr lang="en-US" smtClean="0"/>
              <a:pPr/>
              <a:t>3</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589" y="1900966"/>
            <a:ext cx="6672811" cy="4006057"/>
          </a:xfrm>
          <a:prstGeom prst="rect">
            <a:avLst/>
          </a:prstGeom>
        </p:spPr>
      </p:pic>
      <p:sp>
        <p:nvSpPr>
          <p:cNvPr id="5" name="TextBox 4"/>
          <p:cNvSpPr txBox="1"/>
          <p:nvPr/>
        </p:nvSpPr>
        <p:spPr>
          <a:xfrm>
            <a:off x="6476191" y="1586892"/>
            <a:ext cx="4630831" cy="4154984"/>
          </a:xfrm>
          <a:prstGeom prst="rect">
            <a:avLst/>
          </a:prstGeom>
          <a:solidFill>
            <a:srgbClr val="FF0000"/>
          </a:solidFill>
        </p:spPr>
        <p:txBody>
          <a:bodyPr wrap="square" rtlCol="0">
            <a:spAutoFit/>
          </a:bodyPr>
          <a:lstStyle/>
          <a:p>
            <a:pPr algn="ctr"/>
            <a:r>
              <a:rPr lang="en-US" sz="2400" b="1" u="sng" dirty="0" smtClean="0">
                <a:solidFill>
                  <a:schemeClr val="bg1"/>
                </a:solidFill>
              </a:rPr>
              <a:t>A CHANGE IN BEHAVIOR REQUIRES</a:t>
            </a:r>
            <a:r>
              <a:rPr lang="en-US" sz="2400" b="1" dirty="0" smtClean="0">
                <a:solidFill>
                  <a:schemeClr val="bg1"/>
                </a:solidFill>
              </a:rPr>
              <a:t>: </a:t>
            </a:r>
          </a:p>
          <a:p>
            <a:pPr algn="ctr"/>
            <a:endParaRPr lang="en-US" sz="2400" dirty="0">
              <a:solidFill>
                <a:schemeClr val="bg1"/>
              </a:solidFill>
            </a:endParaRPr>
          </a:p>
          <a:p>
            <a:pPr algn="ctr"/>
            <a:r>
              <a:rPr lang="en-US" sz="2400" dirty="0" smtClean="0">
                <a:solidFill>
                  <a:schemeClr val="bg1"/>
                </a:solidFill>
              </a:rPr>
              <a:t>The </a:t>
            </a:r>
            <a:r>
              <a:rPr lang="en-US" sz="2400" b="1" dirty="0" smtClean="0">
                <a:solidFill>
                  <a:schemeClr val="bg1"/>
                </a:solidFill>
              </a:rPr>
              <a:t>MOTIVATION</a:t>
            </a:r>
            <a:r>
              <a:rPr lang="en-US" sz="2400" dirty="0" smtClean="0">
                <a:solidFill>
                  <a:schemeClr val="bg1"/>
                </a:solidFill>
              </a:rPr>
              <a:t> to do so </a:t>
            </a:r>
          </a:p>
          <a:p>
            <a:pPr algn="ctr"/>
            <a:r>
              <a:rPr lang="en-US" sz="2400" dirty="0" smtClean="0">
                <a:solidFill>
                  <a:schemeClr val="bg1"/>
                </a:solidFill>
              </a:rPr>
              <a:t>(make it worthwhile) </a:t>
            </a:r>
          </a:p>
          <a:p>
            <a:pPr algn="ctr"/>
            <a:endParaRPr lang="en-US" sz="2400" dirty="0">
              <a:solidFill>
                <a:schemeClr val="bg1"/>
              </a:solidFill>
            </a:endParaRPr>
          </a:p>
          <a:p>
            <a:pPr algn="ctr"/>
            <a:r>
              <a:rPr lang="en-US" sz="2400" dirty="0" smtClean="0">
                <a:solidFill>
                  <a:schemeClr val="bg1"/>
                </a:solidFill>
              </a:rPr>
              <a:t>The </a:t>
            </a:r>
            <a:r>
              <a:rPr lang="en-US" sz="2400" b="1" dirty="0" smtClean="0">
                <a:solidFill>
                  <a:schemeClr val="bg1"/>
                </a:solidFill>
              </a:rPr>
              <a:t>ABILITY</a:t>
            </a:r>
            <a:r>
              <a:rPr lang="en-US" sz="2400" dirty="0" smtClean="0">
                <a:solidFill>
                  <a:schemeClr val="bg1"/>
                </a:solidFill>
              </a:rPr>
              <a:t> to do so </a:t>
            </a:r>
          </a:p>
          <a:p>
            <a:pPr algn="ctr"/>
            <a:r>
              <a:rPr lang="en-US" sz="2400" dirty="0" smtClean="0">
                <a:solidFill>
                  <a:schemeClr val="bg1"/>
                </a:solidFill>
              </a:rPr>
              <a:t>(make it easy)</a:t>
            </a:r>
          </a:p>
          <a:p>
            <a:pPr algn="ctr"/>
            <a:endParaRPr lang="en-US" sz="2400" dirty="0">
              <a:solidFill>
                <a:schemeClr val="bg1"/>
              </a:solidFill>
            </a:endParaRPr>
          </a:p>
          <a:p>
            <a:pPr algn="ctr"/>
            <a:r>
              <a:rPr lang="en-US" sz="2400" b="1" dirty="0" smtClean="0">
                <a:solidFill>
                  <a:schemeClr val="bg1"/>
                </a:solidFill>
              </a:rPr>
              <a:t>TRIGGERS</a:t>
            </a:r>
            <a:r>
              <a:rPr lang="en-US" sz="2400" dirty="0" smtClean="0">
                <a:solidFill>
                  <a:schemeClr val="bg1"/>
                </a:solidFill>
              </a:rPr>
              <a:t> </a:t>
            </a:r>
          </a:p>
          <a:p>
            <a:pPr algn="ctr"/>
            <a:r>
              <a:rPr lang="en-US" sz="2400" dirty="0" smtClean="0">
                <a:solidFill>
                  <a:schemeClr val="bg1"/>
                </a:solidFill>
              </a:rPr>
              <a:t>(to prompt the desired behavior)</a:t>
            </a:r>
            <a:endParaRPr lang="en-US" sz="2400" dirty="0">
              <a:solidFill>
                <a:schemeClr val="bg1"/>
              </a:solidFill>
            </a:endParaRPr>
          </a:p>
        </p:txBody>
      </p:sp>
    </p:spTree>
    <p:extLst>
      <p:ext uri="{BB962C8B-B14F-4D97-AF65-F5344CB8AC3E}">
        <p14:creationId xmlns:p14="http://schemas.microsoft.com/office/powerpoint/2010/main" val="62237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 (Make It Worthwhile)</a:t>
            </a:r>
            <a:endParaRPr lang="en-US" dirty="0"/>
          </a:p>
        </p:txBody>
      </p:sp>
      <p:sp>
        <p:nvSpPr>
          <p:cNvPr id="6" name="Rectangle 42"/>
          <p:cNvSpPr>
            <a:spLocks noChangeArrowheads="1"/>
          </p:cNvSpPr>
          <p:nvPr/>
        </p:nvSpPr>
        <p:spPr bwMode="auto">
          <a:xfrm>
            <a:off x="790136" y="1202716"/>
            <a:ext cx="3483651" cy="48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fld id="{A3BCC148-9DEF-4BDF-B503-19A51413F908}" type="slidenum">
              <a:rPr lang="en-US" smtClean="0"/>
              <a:pPr/>
              <a:t>4</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604" y="1202716"/>
            <a:ext cx="3677295" cy="4903060"/>
          </a:xfrm>
          <a:prstGeom prst="rect">
            <a:avLst/>
          </a:prstGeom>
        </p:spPr>
      </p:pic>
      <p:sp>
        <p:nvSpPr>
          <p:cNvPr id="10" name="Line Callout 1 9"/>
          <p:cNvSpPr/>
          <p:nvPr/>
        </p:nvSpPr>
        <p:spPr>
          <a:xfrm>
            <a:off x="5838738" y="1585519"/>
            <a:ext cx="5536734" cy="2516697"/>
          </a:xfrm>
          <a:prstGeom prst="borderCallout1">
            <a:avLst>
              <a:gd name="adj1" fmla="val 49083"/>
              <a:gd name="adj2" fmla="val -909"/>
              <a:gd name="adj3" fmla="val 64833"/>
              <a:gd name="adj4" fmla="val -2454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82% OF BRANDS </a:t>
            </a:r>
          </a:p>
          <a:p>
            <a:pPr algn="ctr"/>
            <a:r>
              <a:rPr lang="en-US" sz="3200" dirty="0" smtClean="0"/>
              <a:t>successful </a:t>
            </a:r>
            <a:r>
              <a:rPr lang="en-US" sz="3200" dirty="0"/>
              <a:t>with Millennials </a:t>
            </a:r>
            <a:r>
              <a:rPr lang="en-US" sz="3200" dirty="0" smtClean="0"/>
              <a:t>encouraged </a:t>
            </a:r>
            <a:r>
              <a:rPr lang="en-US" sz="3200" dirty="0"/>
              <a:t>their </a:t>
            </a:r>
            <a:r>
              <a:rPr lang="en-US" sz="3200" dirty="0" smtClean="0"/>
              <a:t>participation with FREE GIVEAWAYS</a:t>
            </a:r>
            <a:endParaRPr lang="en-US" sz="32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14411"/>
          <a:stretch/>
        </p:blipFill>
        <p:spPr>
          <a:xfrm>
            <a:off x="6455911" y="4102216"/>
            <a:ext cx="4005160" cy="2306973"/>
          </a:xfrm>
          <a:prstGeom prst="rect">
            <a:avLst/>
          </a:prstGeom>
        </p:spPr>
      </p:pic>
    </p:spTree>
    <p:extLst>
      <p:ext uri="{BB962C8B-B14F-4D97-AF65-F5344CB8AC3E}">
        <p14:creationId xmlns:p14="http://schemas.microsoft.com/office/powerpoint/2010/main" val="599365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83516" y="1476463"/>
            <a:ext cx="3691156" cy="85148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569978" y="1476462"/>
            <a:ext cx="3691156" cy="85148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284914" y="2576820"/>
            <a:ext cx="3691156" cy="25154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571376" y="2576819"/>
            <a:ext cx="3691156" cy="25154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283516" y="5197455"/>
            <a:ext cx="3691156" cy="85148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800,000 USERS</a:t>
            </a:r>
            <a:endParaRPr lang="en-US" sz="2800" dirty="0"/>
          </a:p>
        </p:txBody>
      </p:sp>
      <p:sp>
        <p:nvSpPr>
          <p:cNvPr id="16" name="Rounded Rectangle 15"/>
          <p:cNvSpPr/>
          <p:nvPr/>
        </p:nvSpPr>
        <p:spPr>
          <a:xfrm>
            <a:off x="6569978" y="5197454"/>
            <a:ext cx="3691156" cy="85148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50,000,000 USERS</a:t>
            </a:r>
            <a:endParaRPr lang="en-US" sz="2800" dirty="0"/>
          </a:p>
        </p:txBody>
      </p:sp>
      <p:sp>
        <p:nvSpPr>
          <p:cNvPr id="2" name="Title 1"/>
          <p:cNvSpPr>
            <a:spLocks noGrp="1"/>
          </p:cNvSpPr>
          <p:nvPr>
            <p:ph type="title"/>
          </p:nvPr>
        </p:nvSpPr>
        <p:spPr/>
        <p:txBody>
          <a:bodyPr>
            <a:normAutofit/>
          </a:bodyPr>
          <a:lstStyle/>
          <a:p>
            <a:r>
              <a:rPr lang="en-US" dirty="0" smtClean="0"/>
              <a:t>Ability (Make It Easy)</a:t>
            </a:r>
            <a:endParaRPr lang="en-US" dirty="0"/>
          </a:p>
        </p:txBody>
      </p:sp>
      <p:sp>
        <p:nvSpPr>
          <p:cNvPr id="6" name="Rectangle 42"/>
          <p:cNvSpPr>
            <a:spLocks noChangeArrowheads="1"/>
          </p:cNvSpPr>
          <p:nvPr/>
        </p:nvSpPr>
        <p:spPr bwMode="auto">
          <a:xfrm>
            <a:off x="790136" y="1202716"/>
            <a:ext cx="3483651" cy="48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fld id="{A3BCC148-9DEF-4BDF-B503-19A51413F908}" type="slidenum">
              <a:rPr lang="en-US" smtClean="0"/>
              <a:pPr/>
              <a:t>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977" y="1688885"/>
            <a:ext cx="1818987" cy="42663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435" y="2726420"/>
            <a:ext cx="3092899" cy="221466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2851" y="3409023"/>
            <a:ext cx="1222461" cy="145531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7907" r="21314"/>
          <a:stretch/>
        </p:blipFill>
        <p:spPr>
          <a:xfrm>
            <a:off x="6850292" y="3048034"/>
            <a:ext cx="1962559" cy="1816299"/>
          </a:xfrm>
          <a:prstGeom prst="rect">
            <a:avLst/>
          </a:prstGeom>
        </p:spPr>
      </p:pic>
      <p:sp>
        <p:nvSpPr>
          <p:cNvPr id="17" name="TextBox 16"/>
          <p:cNvSpPr txBox="1"/>
          <p:nvPr/>
        </p:nvSpPr>
        <p:spPr>
          <a:xfrm>
            <a:off x="5234730" y="3402185"/>
            <a:ext cx="1213537" cy="1107996"/>
          </a:xfrm>
          <a:prstGeom prst="rect">
            <a:avLst/>
          </a:prstGeom>
          <a:noFill/>
        </p:spPr>
        <p:txBody>
          <a:bodyPr wrap="none" rtlCol="0">
            <a:spAutoFit/>
          </a:bodyPr>
          <a:lstStyle/>
          <a:p>
            <a:r>
              <a:rPr lang="en-US" sz="6600" b="1" dirty="0" smtClean="0"/>
              <a:t>Vs.</a:t>
            </a:r>
            <a:endParaRPr lang="en-US" sz="6600" b="1" dirty="0"/>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t="35330" b="31251"/>
          <a:stretch/>
        </p:blipFill>
        <p:spPr>
          <a:xfrm>
            <a:off x="7817589" y="1661039"/>
            <a:ext cx="1443282" cy="482329"/>
          </a:xfrm>
          <a:prstGeom prst="rect">
            <a:avLst/>
          </a:prstGeom>
          <a:solidFill>
            <a:schemeClr val="bg1"/>
          </a:solidFill>
        </p:spPr>
      </p:pic>
    </p:spTree>
    <p:extLst>
      <p:ext uri="{BB962C8B-B14F-4D97-AF65-F5344CB8AC3E}">
        <p14:creationId xmlns:p14="http://schemas.microsoft.com/office/powerpoint/2010/main" val="535209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Facebook Interaction Is An Opportunity To Change Consumers’ Behavior</a:t>
            </a:r>
            <a:br>
              <a:rPr lang="en-US" dirty="0" smtClean="0"/>
            </a:br>
            <a:r>
              <a:rPr lang="en-US" dirty="0" smtClean="0"/>
              <a:t>(Download the APP? Sign-up for Loyalty Program? Etc.)</a:t>
            </a:r>
            <a:endParaRPr lang="en-US" dirty="0"/>
          </a:p>
        </p:txBody>
      </p:sp>
      <p:sp>
        <p:nvSpPr>
          <p:cNvPr id="6" name="Rectangle 42"/>
          <p:cNvSpPr>
            <a:spLocks noChangeArrowheads="1"/>
          </p:cNvSpPr>
          <p:nvPr/>
        </p:nvSpPr>
        <p:spPr bwMode="auto">
          <a:xfrm>
            <a:off x="790136" y="1202716"/>
            <a:ext cx="3483651" cy="48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fld id="{A3BCC148-9DEF-4BDF-B503-19A51413F908}" type="slidenum">
              <a:rPr lang="en-US" smtClean="0"/>
              <a:pPr/>
              <a:t>6</a:t>
            </a:fld>
            <a:endParaRPr lang="en-US" dirty="0"/>
          </a:p>
        </p:txBody>
      </p:sp>
      <p:sp>
        <p:nvSpPr>
          <p:cNvPr id="7" name="TextBox 6"/>
          <p:cNvSpPr txBox="1"/>
          <p:nvPr/>
        </p:nvSpPr>
        <p:spPr>
          <a:xfrm>
            <a:off x="1208015" y="3609398"/>
            <a:ext cx="1185133" cy="369332"/>
          </a:xfrm>
          <a:prstGeom prst="rect">
            <a:avLst/>
          </a:prstGeom>
          <a:noFill/>
        </p:spPr>
        <p:txBody>
          <a:bodyPr wrap="none" rtlCol="0">
            <a:spAutoFit/>
          </a:bodyPr>
          <a:lstStyle/>
          <a:p>
            <a:r>
              <a:rPr lang="en-US" dirty="0" smtClean="0"/>
              <a:t>Facebook?</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173" y="1202716"/>
            <a:ext cx="2919774" cy="40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112" y="2423812"/>
            <a:ext cx="2872021" cy="388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4653" y="2463625"/>
            <a:ext cx="2851555" cy="401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6133" y="1202716"/>
            <a:ext cx="2851555" cy="401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0173" y="6016081"/>
            <a:ext cx="6387515" cy="458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Disclaimer: Any resemblance to existing Facebook pages is purely coincidental</a:t>
            </a:r>
            <a:endParaRPr lang="en-US" sz="1400" dirty="0"/>
          </a:p>
        </p:txBody>
      </p:sp>
      <p:sp>
        <p:nvSpPr>
          <p:cNvPr id="14" name="TextBox 13"/>
          <p:cNvSpPr txBox="1"/>
          <p:nvPr/>
        </p:nvSpPr>
        <p:spPr>
          <a:xfrm>
            <a:off x="7466200" y="1657741"/>
            <a:ext cx="3607264" cy="4154984"/>
          </a:xfrm>
          <a:prstGeom prst="rect">
            <a:avLst/>
          </a:prstGeom>
          <a:solidFill>
            <a:srgbClr val="FF0000"/>
          </a:solidFill>
        </p:spPr>
        <p:txBody>
          <a:bodyPr wrap="square" rtlCol="0">
            <a:spAutoFit/>
          </a:bodyPr>
          <a:lstStyle/>
          <a:p>
            <a:pPr algn="ctr"/>
            <a:r>
              <a:rPr lang="en-US" sz="2400" dirty="0" smtClean="0">
                <a:solidFill>
                  <a:schemeClr val="bg1"/>
                </a:solidFill>
              </a:rPr>
              <a:t>What behavior do you want to induce? </a:t>
            </a:r>
            <a:r>
              <a:rPr lang="en-US" sz="2400" b="1" dirty="0" smtClean="0">
                <a:solidFill>
                  <a:schemeClr val="bg1"/>
                </a:solidFill>
              </a:rPr>
              <a:t> </a:t>
            </a:r>
          </a:p>
          <a:p>
            <a:pPr algn="ctr"/>
            <a:endParaRPr lang="en-US" sz="2400" dirty="0">
              <a:solidFill>
                <a:schemeClr val="bg1"/>
              </a:solidFill>
            </a:endParaRPr>
          </a:p>
          <a:p>
            <a:pPr algn="ctr"/>
            <a:r>
              <a:rPr lang="en-US" sz="2400" dirty="0" smtClean="0">
                <a:solidFill>
                  <a:schemeClr val="bg1"/>
                </a:solidFill>
              </a:rPr>
              <a:t>What would make it worth their while? </a:t>
            </a:r>
          </a:p>
          <a:p>
            <a:pPr algn="ctr"/>
            <a:endParaRPr lang="en-US" sz="2400" dirty="0">
              <a:solidFill>
                <a:schemeClr val="bg1"/>
              </a:solidFill>
            </a:endParaRPr>
          </a:p>
          <a:p>
            <a:pPr algn="ctr"/>
            <a:r>
              <a:rPr lang="en-US" sz="2400" dirty="0" smtClean="0">
                <a:solidFill>
                  <a:schemeClr val="bg1"/>
                </a:solidFill>
              </a:rPr>
              <a:t>How can you make it easier for them? </a:t>
            </a:r>
          </a:p>
          <a:p>
            <a:pPr algn="ctr"/>
            <a:endParaRPr lang="en-US" sz="2400" dirty="0">
              <a:solidFill>
                <a:schemeClr val="bg1"/>
              </a:solidFill>
            </a:endParaRPr>
          </a:p>
          <a:p>
            <a:pPr algn="ctr"/>
            <a:r>
              <a:rPr lang="en-US" sz="2400" dirty="0" smtClean="0">
                <a:solidFill>
                  <a:schemeClr val="bg1"/>
                </a:solidFill>
              </a:rPr>
              <a:t>What triggers will prompt the desired behavior?</a:t>
            </a:r>
            <a:endParaRPr lang="en-US" sz="2400" dirty="0">
              <a:solidFill>
                <a:schemeClr val="bg1"/>
              </a:solidFill>
            </a:endParaRPr>
          </a:p>
        </p:txBody>
      </p:sp>
    </p:spTree>
    <p:extLst>
      <p:ext uri="{BB962C8B-B14F-4D97-AF65-F5344CB8AC3E}">
        <p14:creationId xmlns:p14="http://schemas.microsoft.com/office/powerpoint/2010/main" val="2804404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a:t>
            </a:r>
            <a:r>
              <a:rPr lang="en-US" dirty="0" smtClean="0"/>
              <a:t>Point-Of-Sale Visit </a:t>
            </a:r>
            <a:r>
              <a:rPr lang="en-US" dirty="0"/>
              <a:t>Is An Opportunity To </a:t>
            </a:r>
            <a:r>
              <a:rPr lang="en-US" dirty="0" smtClean="0"/>
              <a:t>Change Consumers’ </a:t>
            </a:r>
            <a:r>
              <a:rPr lang="en-US" dirty="0"/>
              <a:t>Behavior</a:t>
            </a:r>
            <a:br>
              <a:rPr lang="en-US" dirty="0"/>
            </a:br>
            <a:r>
              <a:rPr lang="en-US" dirty="0" smtClean="0"/>
              <a:t>(Trigger Purchase? Provide Guidance? Sign-up </a:t>
            </a:r>
            <a:r>
              <a:rPr lang="en-US" dirty="0"/>
              <a:t>for Loyalty Program? Etc.)</a:t>
            </a:r>
            <a:endParaRPr lang="en-US" dirty="0"/>
          </a:p>
        </p:txBody>
      </p:sp>
      <p:sp>
        <p:nvSpPr>
          <p:cNvPr id="6" name="Rectangle 42"/>
          <p:cNvSpPr>
            <a:spLocks noChangeArrowheads="1"/>
          </p:cNvSpPr>
          <p:nvPr/>
        </p:nvSpPr>
        <p:spPr bwMode="auto">
          <a:xfrm>
            <a:off x="790136" y="1202716"/>
            <a:ext cx="3483651" cy="48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fld id="{A3BCC148-9DEF-4BDF-B503-19A51413F908}" type="slidenum">
              <a:rPr lang="en-US" smtClean="0"/>
              <a:pPr/>
              <a:t>7</a:t>
            </a:fld>
            <a:endParaRPr lang="en-US" dirty="0"/>
          </a:p>
        </p:txBody>
      </p:sp>
      <p:sp>
        <p:nvSpPr>
          <p:cNvPr id="7" name="TextBox 6"/>
          <p:cNvSpPr txBox="1"/>
          <p:nvPr/>
        </p:nvSpPr>
        <p:spPr>
          <a:xfrm>
            <a:off x="1208015" y="3424732"/>
            <a:ext cx="1460336" cy="369332"/>
          </a:xfrm>
          <a:prstGeom prst="rect">
            <a:avLst/>
          </a:prstGeom>
          <a:noFill/>
        </p:spPr>
        <p:txBody>
          <a:bodyPr wrap="none" rtlCol="0">
            <a:spAutoFit/>
          </a:bodyPr>
          <a:lstStyle/>
          <a:p>
            <a:r>
              <a:rPr lang="en-US" dirty="0" smtClean="0"/>
              <a:t>Point of Sale?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872" y="3739890"/>
            <a:ext cx="3330366" cy="221469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270" y="1410300"/>
            <a:ext cx="5030024" cy="283358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0221" t="9863" r="40351" b="14808"/>
          <a:stretch/>
        </p:blipFill>
        <p:spPr>
          <a:xfrm>
            <a:off x="4121549" y="5613410"/>
            <a:ext cx="606659" cy="70979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79" y="3507781"/>
            <a:ext cx="4020881" cy="2678912"/>
          </a:xfrm>
          <a:prstGeom prst="rect">
            <a:avLst/>
          </a:prstGeom>
        </p:spPr>
      </p:pic>
      <p:sp>
        <p:nvSpPr>
          <p:cNvPr id="10" name="TextBox 9"/>
          <p:cNvSpPr txBox="1"/>
          <p:nvPr/>
        </p:nvSpPr>
        <p:spPr>
          <a:xfrm>
            <a:off x="7466200" y="1657741"/>
            <a:ext cx="3607264" cy="4154984"/>
          </a:xfrm>
          <a:prstGeom prst="rect">
            <a:avLst/>
          </a:prstGeom>
          <a:solidFill>
            <a:srgbClr val="FF0000"/>
          </a:solidFill>
        </p:spPr>
        <p:txBody>
          <a:bodyPr wrap="square" rtlCol="0">
            <a:spAutoFit/>
          </a:bodyPr>
          <a:lstStyle/>
          <a:p>
            <a:pPr algn="ctr"/>
            <a:r>
              <a:rPr lang="en-US" sz="2400" dirty="0" smtClean="0">
                <a:solidFill>
                  <a:schemeClr val="bg1"/>
                </a:solidFill>
              </a:rPr>
              <a:t>What behavior do you want to induce? </a:t>
            </a:r>
            <a:r>
              <a:rPr lang="en-US" sz="2400" b="1" dirty="0" smtClean="0">
                <a:solidFill>
                  <a:schemeClr val="bg1"/>
                </a:solidFill>
              </a:rPr>
              <a:t> </a:t>
            </a:r>
          </a:p>
          <a:p>
            <a:pPr algn="ctr"/>
            <a:endParaRPr lang="en-US" sz="2400" dirty="0">
              <a:solidFill>
                <a:schemeClr val="bg1"/>
              </a:solidFill>
            </a:endParaRPr>
          </a:p>
          <a:p>
            <a:pPr algn="ctr"/>
            <a:r>
              <a:rPr lang="en-US" sz="2400" dirty="0" smtClean="0">
                <a:solidFill>
                  <a:schemeClr val="bg1"/>
                </a:solidFill>
              </a:rPr>
              <a:t>What would make it worth their while? </a:t>
            </a:r>
          </a:p>
          <a:p>
            <a:pPr algn="ctr"/>
            <a:endParaRPr lang="en-US" sz="2400" dirty="0">
              <a:solidFill>
                <a:schemeClr val="bg1"/>
              </a:solidFill>
            </a:endParaRPr>
          </a:p>
          <a:p>
            <a:pPr algn="ctr"/>
            <a:r>
              <a:rPr lang="en-US" sz="2400" dirty="0" smtClean="0">
                <a:solidFill>
                  <a:schemeClr val="bg1"/>
                </a:solidFill>
              </a:rPr>
              <a:t>How can you make it easier for them? </a:t>
            </a:r>
          </a:p>
          <a:p>
            <a:pPr algn="ctr"/>
            <a:endParaRPr lang="en-US" sz="2400" dirty="0">
              <a:solidFill>
                <a:schemeClr val="bg1"/>
              </a:solidFill>
            </a:endParaRPr>
          </a:p>
          <a:p>
            <a:pPr algn="ctr"/>
            <a:r>
              <a:rPr lang="en-US" sz="2400" dirty="0" smtClean="0">
                <a:solidFill>
                  <a:schemeClr val="bg1"/>
                </a:solidFill>
              </a:rPr>
              <a:t>What triggers will prompt the desired behavior?</a:t>
            </a:r>
            <a:endParaRPr lang="en-US" sz="2400" dirty="0">
              <a:solidFill>
                <a:schemeClr val="bg1"/>
              </a:solidFill>
            </a:endParaRPr>
          </a:p>
        </p:txBody>
      </p:sp>
    </p:spTree>
    <p:extLst>
      <p:ext uri="{BB962C8B-B14F-4D97-AF65-F5344CB8AC3E}">
        <p14:creationId xmlns:p14="http://schemas.microsoft.com/office/powerpoint/2010/main" val="2830732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a:t>
            </a:r>
            <a:r>
              <a:rPr lang="en-US" dirty="0" smtClean="0"/>
              <a:t>Mobile App Is An </a:t>
            </a:r>
            <a:r>
              <a:rPr lang="en-US" dirty="0"/>
              <a:t>Opportunity To </a:t>
            </a:r>
            <a:r>
              <a:rPr lang="en-US" dirty="0" smtClean="0"/>
              <a:t>Change Consumers’ </a:t>
            </a:r>
            <a:r>
              <a:rPr lang="en-US" dirty="0"/>
              <a:t>Behavior</a:t>
            </a:r>
            <a:br>
              <a:rPr lang="en-US" dirty="0"/>
            </a:br>
            <a:r>
              <a:rPr lang="en-US" dirty="0" smtClean="0"/>
              <a:t>(Trigger Purchase? Repeat Purchase? Provide Guidance? Etc</a:t>
            </a:r>
            <a:r>
              <a:rPr lang="en-US" dirty="0"/>
              <a:t>.)</a:t>
            </a:r>
            <a:endParaRPr lang="en-US" dirty="0"/>
          </a:p>
        </p:txBody>
      </p:sp>
      <p:sp>
        <p:nvSpPr>
          <p:cNvPr id="6" name="Rectangle 42"/>
          <p:cNvSpPr>
            <a:spLocks noChangeArrowheads="1"/>
          </p:cNvSpPr>
          <p:nvPr/>
        </p:nvSpPr>
        <p:spPr bwMode="auto">
          <a:xfrm>
            <a:off x="790136" y="1202716"/>
            <a:ext cx="3483651" cy="48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fld id="{A3BCC148-9DEF-4BDF-B503-19A51413F908}" type="slidenum">
              <a:rPr lang="en-US" smtClean="0"/>
              <a:pPr/>
              <a:t>8</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44" y="1497690"/>
            <a:ext cx="5798328" cy="4315035"/>
          </a:xfrm>
          <a:prstGeom prst="rect">
            <a:avLst/>
          </a:prstGeom>
        </p:spPr>
      </p:pic>
      <p:sp>
        <p:nvSpPr>
          <p:cNvPr id="12" name="TextBox 11"/>
          <p:cNvSpPr txBox="1"/>
          <p:nvPr/>
        </p:nvSpPr>
        <p:spPr>
          <a:xfrm>
            <a:off x="7466200" y="1657741"/>
            <a:ext cx="3607264" cy="4154984"/>
          </a:xfrm>
          <a:prstGeom prst="rect">
            <a:avLst/>
          </a:prstGeom>
          <a:solidFill>
            <a:srgbClr val="FF0000"/>
          </a:solidFill>
        </p:spPr>
        <p:txBody>
          <a:bodyPr wrap="square" rtlCol="0">
            <a:spAutoFit/>
          </a:bodyPr>
          <a:lstStyle/>
          <a:p>
            <a:pPr algn="ctr"/>
            <a:r>
              <a:rPr lang="en-US" sz="2400" dirty="0" smtClean="0">
                <a:solidFill>
                  <a:schemeClr val="bg1"/>
                </a:solidFill>
              </a:rPr>
              <a:t>What behavior do you want to induce? </a:t>
            </a:r>
            <a:r>
              <a:rPr lang="en-US" sz="2400" b="1" dirty="0" smtClean="0">
                <a:solidFill>
                  <a:schemeClr val="bg1"/>
                </a:solidFill>
              </a:rPr>
              <a:t> </a:t>
            </a:r>
          </a:p>
          <a:p>
            <a:pPr algn="ctr"/>
            <a:endParaRPr lang="en-US" sz="2400" dirty="0">
              <a:solidFill>
                <a:schemeClr val="bg1"/>
              </a:solidFill>
            </a:endParaRPr>
          </a:p>
          <a:p>
            <a:pPr algn="ctr"/>
            <a:r>
              <a:rPr lang="en-US" sz="2400" dirty="0" smtClean="0">
                <a:solidFill>
                  <a:schemeClr val="bg1"/>
                </a:solidFill>
              </a:rPr>
              <a:t>What would make it worth their while? </a:t>
            </a:r>
          </a:p>
          <a:p>
            <a:pPr algn="ctr"/>
            <a:endParaRPr lang="en-US" sz="2400" dirty="0">
              <a:solidFill>
                <a:schemeClr val="bg1"/>
              </a:solidFill>
            </a:endParaRPr>
          </a:p>
          <a:p>
            <a:pPr algn="ctr"/>
            <a:r>
              <a:rPr lang="en-US" sz="2400" dirty="0" smtClean="0">
                <a:solidFill>
                  <a:schemeClr val="bg1"/>
                </a:solidFill>
              </a:rPr>
              <a:t>How can you make it easier for them? </a:t>
            </a:r>
          </a:p>
          <a:p>
            <a:pPr algn="ctr"/>
            <a:endParaRPr lang="en-US" sz="2400" dirty="0">
              <a:solidFill>
                <a:schemeClr val="bg1"/>
              </a:solidFill>
            </a:endParaRPr>
          </a:p>
          <a:p>
            <a:pPr algn="ctr"/>
            <a:r>
              <a:rPr lang="en-US" sz="2400" dirty="0" smtClean="0">
                <a:solidFill>
                  <a:schemeClr val="bg1"/>
                </a:solidFill>
              </a:rPr>
              <a:t>What triggers will prompt the desired behavior?</a:t>
            </a:r>
            <a:endParaRPr lang="en-US" sz="2400" dirty="0">
              <a:solidFill>
                <a:schemeClr val="bg1"/>
              </a:solidFill>
            </a:endParaRPr>
          </a:p>
        </p:txBody>
      </p:sp>
    </p:spTree>
    <p:extLst>
      <p:ext uri="{BB962C8B-B14F-4D97-AF65-F5344CB8AC3E}">
        <p14:creationId xmlns:p14="http://schemas.microsoft.com/office/powerpoint/2010/main" val="103421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Summarize</a:t>
            </a:r>
            <a:endParaRPr lang="en-US" dirty="0"/>
          </a:p>
        </p:txBody>
      </p:sp>
      <p:sp>
        <p:nvSpPr>
          <p:cNvPr id="6" name="Rectangle 42"/>
          <p:cNvSpPr>
            <a:spLocks noChangeArrowheads="1"/>
          </p:cNvSpPr>
          <p:nvPr/>
        </p:nvSpPr>
        <p:spPr bwMode="auto">
          <a:xfrm>
            <a:off x="790136" y="1202716"/>
            <a:ext cx="3483651" cy="48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fld id="{A3BCC148-9DEF-4BDF-B503-19A51413F908}" type="slidenum">
              <a:rPr lang="en-US" smtClean="0"/>
              <a:pPr/>
              <a:t>9</a:t>
            </a:fld>
            <a:endParaRPr lang="en-US" dirty="0"/>
          </a:p>
        </p:txBody>
      </p:sp>
      <p:sp>
        <p:nvSpPr>
          <p:cNvPr id="8" name="TextBox 7"/>
          <p:cNvSpPr txBox="1"/>
          <p:nvPr/>
        </p:nvSpPr>
        <p:spPr>
          <a:xfrm>
            <a:off x="5998128" y="1586893"/>
            <a:ext cx="5402511" cy="4524315"/>
          </a:xfrm>
          <a:prstGeom prst="rect">
            <a:avLst/>
          </a:prstGeom>
          <a:solidFill>
            <a:srgbClr val="DE0010"/>
          </a:solidFill>
        </p:spPr>
        <p:txBody>
          <a:bodyPr wrap="square" rtlCol="0">
            <a:spAutoFit/>
          </a:bodyPr>
          <a:lstStyle/>
          <a:p>
            <a:pPr marL="457200" indent="-457200" algn="ctr">
              <a:buAutoNum type="arabicPeriod"/>
            </a:pPr>
            <a:endParaRPr lang="en-US" dirty="0" smtClean="0">
              <a:solidFill>
                <a:schemeClr val="bg1"/>
              </a:solidFill>
            </a:endParaRPr>
          </a:p>
          <a:p>
            <a:pPr marL="457200" indent="-457200" algn="ctr">
              <a:buAutoNum type="arabicPeriod"/>
            </a:pPr>
            <a:endParaRPr lang="en-US" dirty="0">
              <a:solidFill>
                <a:schemeClr val="bg1"/>
              </a:solidFill>
            </a:endParaRPr>
          </a:p>
          <a:p>
            <a:pPr algn="ctr"/>
            <a:r>
              <a:rPr lang="en-US" dirty="0" smtClean="0">
                <a:solidFill>
                  <a:schemeClr val="bg1"/>
                </a:solidFill>
              </a:rPr>
              <a:t>1. Brand Touch Points Are ACCESS POINTS To A BRAND’S ECO-SYSTEM</a:t>
            </a:r>
          </a:p>
          <a:p>
            <a:pPr marL="457200" indent="-457200" algn="ctr">
              <a:buAutoNum type="arabicPeriod"/>
            </a:pPr>
            <a:endParaRPr lang="en-US" dirty="0" smtClean="0">
              <a:solidFill>
                <a:schemeClr val="bg1"/>
              </a:solidFill>
            </a:endParaRPr>
          </a:p>
          <a:p>
            <a:pPr algn="ctr"/>
            <a:r>
              <a:rPr lang="en-US" dirty="0" smtClean="0">
                <a:solidFill>
                  <a:schemeClr val="bg1"/>
                </a:solidFill>
              </a:rPr>
              <a:t>2. Each Touch Point Is An Opportunity To CHANGE CONSUMERS BEHAVIORS (technology makes it easy)</a:t>
            </a:r>
          </a:p>
          <a:p>
            <a:pPr algn="ctr"/>
            <a:endParaRPr lang="en-US" dirty="0">
              <a:solidFill>
                <a:schemeClr val="bg1"/>
              </a:solidFill>
            </a:endParaRPr>
          </a:p>
          <a:p>
            <a:pPr algn="ctr"/>
            <a:r>
              <a:rPr lang="en-US" dirty="0" smtClean="0">
                <a:solidFill>
                  <a:schemeClr val="bg1"/>
                </a:solidFill>
              </a:rPr>
              <a:t>3. To change a consumer behavior you need to PROVIDE: </a:t>
            </a:r>
          </a:p>
          <a:p>
            <a:pPr algn="ctr"/>
            <a:endParaRPr lang="en-US" dirty="0">
              <a:solidFill>
                <a:schemeClr val="bg1"/>
              </a:solidFill>
            </a:endParaRPr>
          </a:p>
          <a:p>
            <a:pPr algn="ctr"/>
            <a:r>
              <a:rPr lang="en-US" dirty="0" smtClean="0">
                <a:solidFill>
                  <a:schemeClr val="bg1"/>
                </a:solidFill>
              </a:rPr>
              <a:t>2.1. The </a:t>
            </a:r>
            <a:r>
              <a:rPr lang="en-US" b="1" dirty="0" smtClean="0">
                <a:solidFill>
                  <a:schemeClr val="bg1"/>
                </a:solidFill>
              </a:rPr>
              <a:t>MOTIVATION, </a:t>
            </a:r>
            <a:r>
              <a:rPr lang="en-US" dirty="0" smtClean="0">
                <a:solidFill>
                  <a:schemeClr val="bg1"/>
                </a:solidFill>
              </a:rPr>
              <a:t>make it worth their while </a:t>
            </a:r>
          </a:p>
          <a:p>
            <a:pPr algn="ctr"/>
            <a:r>
              <a:rPr lang="en-US" dirty="0" smtClean="0">
                <a:solidFill>
                  <a:schemeClr val="bg1"/>
                </a:solidFill>
              </a:rPr>
              <a:t>2.2. The </a:t>
            </a:r>
            <a:r>
              <a:rPr lang="en-US" b="1" dirty="0" smtClean="0">
                <a:solidFill>
                  <a:schemeClr val="bg1"/>
                </a:solidFill>
              </a:rPr>
              <a:t>ABILITY, </a:t>
            </a:r>
            <a:r>
              <a:rPr lang="en-US" dirty="0" smtClean="0">
                <a:solidFill>
                  <a:schemeClr val="bg1"/>
                </a:solidFill>
              </a:rPr>
              <a:t>make it easy for them</a:t>
            </a:r>
          </a:p>
          <a:p>
            <a:pPr algn="ctr"/>
            <a:r>
              <a:rPr lang="en-US" b="1" dirty="0" smtClean="0">
                <a:solidFill>
                  <a:schemeClr val="bg1"/>
                </a:solidFill>
              </a:rPr>
              <a:t>2.3. TRIGGERS</a:t>
            </a:r>
            <a:r>
              <a:rPr lang="en-US" dirty="0" smtClean="0">
                <a:solidFill>
                  <a:schemeClr val="bg1"/>
                </a:solidFill>
              </a:rPr>
              <a:t> , to prompt the desired behavior</a:t>
            </a:r>
          </a:p>
          <a:p>
            <a:pPr algn="ctr"/>
            <a:endParaRPr lang="en-US" dirty="0">
              <a:solidFill>
                <a:schemeClr val="bg1"/>
              </a:solidFill>
            </a:endParaRPr>
          </a:p>
          <a:p>
            <a:pPr algn="ctr"/>
            <a:endParaRPr lang="en-US" dirty="0" smtClean="0">
              <a:solidFill>
                <a:schemeClr val="bg1"/>
              </a:solidFill>
            </a:endParaRPr>
          </a:p>
        </p:txBody>
      </p:sp>
      <p:sp>
        <p:nvSpPr>
          <p:cNvPr id="9" name="Flowchart: Connector 8"/>
          <p:cNvSpPr/>
          <p:nvPr/>
        </p:nvSpPr>
        <p:spPr>
          <a:xfrm>
            <a:off x="1149286" y="2139301"/>
            <a:ext cx="3363985" cy="3355596"/>
          </a:xfrm>
          <a:prstGeom prst="flowChartConnector">
            <a:avLst/>
          </a:prstGeom>
          <a:noFill/>
          <a:ln w="152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1015062" y="2191766"/>
            <a:ext cx="1073790" cy="105701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Website</a:t>
            </a:r>
            <a:endParaRPr lang="en-US" sz="1200" dirty="0"/>
          </a:p>
        </p:txBody>
      </p:sp>
      <p:sp>
        <p:nvSpPr>
          <p:cNvPr id="11" name="Flowchart: Connector 10"/>
          <p:cNvSpPr/>
          <p:nvPr/>
        </p:nvSpPr>
        <p:spPr>
          <a:xfrm>
            <a:off x="3439481" y="4533692"/>
            <a:ext cx="1073790" cy="105701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POS</a:t>
            </a:r>
            <a:endParaRPr lang="en-US" sz="1200" dirty="0"/>
          </a:p>
        </p:txBody>
      </p:sp>
      <p:sp>
        <p:nvSpPr>
          <p:cNvPr id="12" name="Flowchart: Connector 11"/>
          <p:cNvSpPr/>
          <p:nvPr/>
        </p:nvSpPr>
        <p:spPr>
          <a:xfrm>
            <a:off x="3575103" y="2187014"/>
            <a:ext cx="1073790" cy="105701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Social Media</a:t>
            </a:r>
            <a:endParaRPr lang="en-US" sz="1200" dirty="0"/>
          </a:p>
        </p:txBody>
      </p:sp>
      <p:sp>
        <p:nvSpPr>
          <p:cNvPr id="13" name="Flowchart: Connector 12"/>
          <p:cNvSpPr/>
          <p:nvPr/>
        </p:nvSpPr>
        <p:spPr>
          <a:xfrm>
            <a:off x="1034637" y="4533691"/>
            <a:ext cx="1073790" cy="105701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CRM</a:t>
            </a:r>
            <a:endParaRPr lang="en-US" sz="1200" dirty="0"/>
          </a:p>
        </p:txBody>
      </p:sp>
      <p:sp>
        <p:nvSpPr>
          <p:cNvPr id="14" name="Flowchart: Connector 13"/>
          <p:cNvSpPr/>
          <p:nvPr/>
        </p:nvSpPr>
        <p:spPr>
          <a:xfrm>
            <a:off x="2277604" y="1663259"/>
            <a:ext cx="1073790" cy="105701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Smart Phone</a:t>
            </a:r>
            <a:endParaRPr lang="en-US" sz="1200" dirty="0"/>
          </a:p>
        </p:txBody>
      </p:sp>
      <p:sp>
        <p:nvSpPr>
          <p:cNvPr id="15" name="Flowchart: Connector 14"/>
          <p:cNvSpPr/>
          <p:nvPr/>
        </p:nvSpPr>
        <p:spPr>
          <a:xfrm>
            <a:off x="595613" y="3417955"/>
            <a:ext cx="1073790" cy="105701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Loyalty Program</a:t>
            </a:r>
            <a:endParaRPr lang="en-US" sz="1200" dirty="0"/>
          </a:p>
        </p:txBody>
      </p:sp>
      <p:sp>
        <p:nvSpPr>
          <p:cNvPr id="16" name="Flowchart: Connector 15"/>
          <p:cNvSpPr/>
          <p:nvPr/>
        </p:nvSpPr>
        <p:spPr>
          <a:xfrm>
            <a:off x="3889689" y="3326343"/>
            <a:ext cx="1073790" cy="105701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Ads</a:t>
            </a:r>
            <a:endParaRPr lang="en-US" sz="1200" dirty="0"/>
          </a:p>
        </p:txBody>
      </p:sp>
      <p:sp>
        <p:nvSpPr>
          <p:cNvPr id="17" name="Flowchart: Connector 16"/>
          <p:cNvSpPr/>
          <p:nvPr/>
        </p:nvSpPr>
        <p:spPr>
          <a:xfrm>
            <a:off x="2260826" y="4927351"/>
            <a:ext cx="1073790" cy="105701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Vending </a:t>
            </a:r>
            <a:r>
              <a:rPr lang="en-US" sz="1100" dirty="0" smtClean="0"/>
              <a:t>Machines</a:t>
            </a:r>
            <a:endParaRPr lang="en-US" sz="1100" dirty="0"/>
          </a:p>
        </p:txBody>
      </p:sp>
      <p:cxnSp>
        <p:nvCxnSpPr>
          <p:cNvPr id="18" name="Straight Arrow Connector 17"/>
          <p:cNvCxnSpPr>
            <a:stCxn id="14" idx="4"/>
            <a:endCxn id="17" idx="0"/>
          </p:cNvCxnSpPr>
          <p:nvPr/>
        </p:nvCxnSpPr>
        <p:spPr>
          <a:xfrm flipH="1">
            <a:off x="2797721" y="2720272"/>
            <a:ext cx="16778" cy="2207079"/>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5"/>
            <a:endCxn id="11" idx="1"/>
          </p:cNvCxnSpPr>
          <p:nvPr/>
        </p:nvCxnSpPr>
        <p:spPr>
          <a:xfrm>
            <a:off x="1931599" y="3093983"/>
            <a:ext cx="1665135" cy="159450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6"/>
            <a:endCxn id="16" idx="2"/>
          </p:cNvCxnSpPr>
          <p:nvPr/>
        </p:nvCxnSpPr>
        <p:spPr>
          <a:xfrm flipV="1">
            <a:off x="1669403" y="3854850"/>
            <a:ext cx="2220286" cy="9161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3" idx="7"/>
          </p:cNvCxnSpPr>
          <p:nvPr/>
        </p:nvCxnSpPr>
        <p:spPr>
          <a:xfrm flipH="1">
            <a:off x="1951174" y="3089231"/>
            <a:ext cx="1781182" cy="1599256"/>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Flowchart: Connector 21"/>
          <p:cNvSpPr/>
          <p:nvPr/>
        </p:nvSpPr>
        <p:spPr>
          <a:xfrm>
            <a:off x="2260826" y="3250842"/>
            <a:ext cx="1140903" cy="113251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Players/</a:t>
            </a:r>
          </a:p>
          <a:p>
            <a:pPr algn="ctr"/>
            <a:r>
              <a:rPr lang="en-US" sz="1200" dirty="0" smtClean="0"/>
              <a:t>Non-Players</a:t>
            </a:r>
            <a:endParaRPr lang="en-US" sz="1200" dirty="0"/>
          </a:p>
        </p:txBody>
      </p:sp>
    </p:spTree>
    <p:extLst>
      <p:ext uri="{BB962C8B-B14F-4D97-AF65-F5344CB8AC3E}">
        <p14:creationId xmlns:p14="http://schemas.microsoft.com/office/powerpoint/2010/main" val="4254441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TotalTime>
  <Words>737</Words>
  <Application>Microsoft Office PowerPoint</Application>
  <PresentationFormat>Custom</PresentationFormat>
  <Paragraphs>161</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Your Brand Is An ECO-SYSTEM OF ACCESS POINTS, Not A Succession Of Media Channels Each Touch Point Is An OPPORTUNITY TO CHANGE THE PLAYERS BEHAVIOR </vt:lpstr>
      <vt:lpstr>The BJ Fogg Model Of Behavioral Change (Stanford University). </vt:lpstr>
      <vt:lpstr>Motivation (Make It Worthwhile)</vt:lpstr>
      <vt:lpstr>Ability (Make It Easy)</vt:lpstr>
      <vt:lpstr>A Facebook Interaction Is An Opportunity To Change Consumers’ Behavior (Download the APP? Sign-up for Loyalty Program? Etc.)</vt:lpstr>
      <vt:lpstr>A Point-Of-Sale Visit Is An Opportunity To Change Consumers’ Behavior (Trigger Purchase? Provide Guidance? Sign-up for Loyalty Program? Etc.)</vt:lpstr>
      <vt:lpstr>A Mobile App Is An Opportunity To Change Consumers’ Behavior (Trigger Purchase? Repeat Purchase? Provide Guidance? Etc.)</vt:lpstr>
      <vt:lpstr>To Summarize</vt:lpstr>
      <vt:lpstr>PowerPoint Presentation</vt:lpstr>
      <vt:lpstr>PowerPoint Presentation</vt:lpstr>
      <vt:lpstr>Who We Are</vt:lpstr>
      <vt:lpstr>Ulli Appelbaum - Founder &amp; Chief Strategy Officer</vt:lpstr>
      <vt:lpstr>FIRST THE TROUSERS CLIENTS  (100% REFERRAL RATE, 81% REPEAT CLIENTS RATE*)</vt:lpstr>
      <vt:lpstr>The First-The-Trousers Promise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Asif</dc:creator>
  <cp:lastModifiedBy>ulli desktop</cp:lastModifiedBy>
  <cp:revision>187</cp:revision>
  <dcterms:created xsi:type="dcterms:W3CDTF">2016-01-25T07:00:26Z</dcterms:created>
  <dcterms:modified xsi:type="dcterms:W3CDTF">2016-04-05T20:39:20Z</dcterms:modified>
</cp:coreProperties>
</file>